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8" r:id="rId5"/>
    <p:sldId id="259" r:id="rId6"/>
    <p:sldId id="260" r:id="rId7"/>
    <p:sldId id="257" r:id="rId8"/>
    <p:sldId id="272" r:id="rId9"/>
    <p:sldId id="274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6C1B9-7271-421E-A3B6-FC602071E3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30D70-6FD0-4D55-AE7B-8BB7E7E35C80}">
      <dgm:prSet phldrT="[Текст]"/>
      <dgm:spPr/>
      <dgm:t>
        <a:bodyPr/>
        <a:lstStyle/>
        <a:p>
          <a:r>
            <a:rPr lang="ru-RU" dirty="0" smtClean="0"/>
            <a:t>Контекст</a:t>
          </a:r>
          <a:endParaRPr lang="ru-RU" dirty="0"/>
        </a:p>
      </dgm:t>
    </dgm:pt>
    <dgm:pt modelId="{3272E252-DA00-4FF5-9625-DCE93AD547CC}" type="parTrans" cxnId="{A8B3C900-24F5-41C3-AAE4-9FBACA0FFE15}">
      <dgm:prSet/>
      <dgm:spPr/>
      <dgm:t>
        <a:bodyPr/>
        <a:lstStyle/>
        <a:p>
          <a:endParaRPr lang="ru-RU"/>
        </a:p>
      </dgm:t>
    </dgm:pt>
    <dgm:pt modelId="{C2C1D82E-6A19-4051-9D43-549DED4EC598}" type="sibTrans" cxnId="{A8B3C900-24F5-41C3-AAE4-9FBACA0FFE15}">
      <dgm:prSet/>
      <dgm:spPr/>
      <dgm:t>
        <a:bodyPr/>
        <a:lstStyle/>
        <a:p>
          <a:endParaRPr lang="ru-RU"/>
        </a:p>
      </dgm:t>
    </dgm:pt>
    <dgm:pt modelId="{E247C61B-6A99-4BA0-9163-DCE66BA98D17}">
      <dgm:prSet phldrT="[Текст]"/>
      <dgm:spPr/>
      <dgm:t>
        <a:bodyPr/>
        <a:lstStyle/>
        <a:p>
          <a:r>
            <a:rPr lang="ru-RU" dirty="0" smtClean="0"/>
            <a:t>личная </a:t>
          </a:r>
          <a:endParaRPr lang="ru-RU" dirty="0"/>
        </a:p>
      </dgm:t>
    </dgm:pt>
    <dgm:pt modelId="{47D0F5FC-A5F0-44E7-A122-DDFCFB6C7F57}" type="parTrans" cxnId="{8156AE9C-73C4-4350-AE02-145589F9F3B7}">
      <dgm:prSet/>
      <dgm:spPr/>
      <dgm:t>
        <a:bodyPr/>
        <a:lstStyle/>
        <a:p>
          <a:endParaRPr lang="ru-RU"/>
        </a:p>
      </dgm:t>
    </dgm:pt>
    <dgm:pt modelId="{F8680BD9-3147-42EA-95CF-855E648D3DBD}" type="sibTrans" cxnId="{8156AE9C-73C4-4350-AE02-145589F9F3B7}">
      <dgm:prSet/>
      <dgm:spPr/>
      <dgm:t>
        <a:bodyPr/>
        <a:lstStyle/>
        <a:p>
          <a:endParaRPr lang="ru-RU"/>
        </a:p>
      </dgm:t>
    </dgm:pt>
    <dgm:pt modelId="{45F147D2-38EC-43B7-A71D-136CC009A6D9}">
      <dgm:prSet phldrT="[Текст]"/>
      <dgm:spPr/>
      <dgm:t>
        <a:bodyPr/>
        <a:lstStyle/>
        <a:p>
          <a:r>
            <a:rPr lang="ru-RU" dirty="0" smtClean="0"/>
            <a:t>общественная</a:t>
          </a:r>
          <a:endParaRPr lang="ru-RU" dirty="0"/>
        </a:p>
      </dgm:t>
    </dgm:pt>
    <dgm:pt modelId="{FCEFC9D2-F282-452C-93C6-857A5AD75F3F}" type="parTrans" cxnId="{5AAC546A-D42A-4886-90D1-AE3A6C2C751F}">
      <dgm:prSet/>
      <dgm:spPr/>
      <dgm:t>
        <a:bodyPr/>
        <a:lstStyle/>
        <a:p>
          <a:endParaRPr lang="ru-RU"/>
        </a:p>
      </dgm:t>
    </dgm:pt>
    <dgm:pt modelId="{77DC1BF6-6FC7-41BE-B881-29FC39DEABEA}" type="sibTrans" cxnId="{5AAC546A-D42A-4886-90D1-AE3A6C2C751F}">
      <dgm:prSet/>
      <dgm:spPr/>
      <dgm:t>
        <a:bodyPr/>
        <a:lstStyle/>
        <a:p>
          <a:endParaRPr lang="ru-RU"/>
        </a:p>
      </dgm:t>
    </dgm:pt>
    <dgm:pt modelId="{34FFEE30-A81E-4BD8-982E-BD615B8D9FB4}">
      <dgm:prSet phldrT="[Текст]"/>
      <dgm:spPr/>
      <dgm:t>
        <a:bodyPr/>
        <a:lstStyle/>
        <a:p>
          <a:r>
            <a:rPr lang="ru-RU" dirty="0" smtClean="0"/>
            <a:t>профессиональная</a:t>
          </a:r>
          <a:endParaRPr lang="ru-RU" dirty="0"/>
        </a:p>
      </dgm:t>
    </dgm:pt>
    <dgm:pt modelId="{0DC4F108-C5DF-4107-857C-2984F67FD880}" type="parTrans" cxnId="{494DBA1F-602E-40CE-BEF5-F3E743FAAFA1}">
      <dgm:prSet/>
      <dgm:spPr/>
      <dgm:t>
        <a:bodyPr/>
        <a:lstStyle/>
        <a:p>
          <a:endParaRPr lang="ru-RU"/>
        </a:p>
      </dgm:t>
    </dgm:pt>
    <dgm:pt modelId="{C94840BC-16F4-4F1E-9618-68CE2EB88312}" type="sibTrans" cxnId="{494DBA1F-602E-40CE-BEF5-F3E743FAAFA1}">
      <dgm:prSet/>
      <dgm:spPr/>
      <dgm:t>
        <a:bodyPr/>
        <a:lstStyle/>
        <a:p>
          <a:endParaRPr lang="ru-RU"/>
        </a:p>
      </dgm:t>
    </dgm:pt>
    <dgm:pt modelId="{2848D9D5-3B00-40C3-B55A-1DA41EEC7CF2}">
      <dgm:prSet/>
      <dgm:spPr/>
      <dgm:t>
        <a:bodyPr/>
        <a:lstStyle/>
        <a:p>
          <a:r>
            <a:rPr lang="ru-RU" dirty="0" smtClean="0"/>
            <a:t>научная</a:t>
          </a:r>
          <a:endParaRPr lang="ru-RU" dirty="0"/>
        </a:p>
      </dgm:t>
    </dgm:pt>
    <dgm:pt modelId="{77412BB9-198A-46B4-BAA6-22434E7B51AF}" type="parTrans" cxnId="{786B97BF-4405-4429-A6B3-6EE0E0C666E3}">
      <dgm:prSet/>
      <dgm:spPr/>
      <dgm:t>
        <a:bodyPr/>
        <a:lstStyle/>
        <a:p>
          <a:endParaRPr lang="ru-RU"/>
        </a:p>
      </dgm:t>
    </dgm:pt>
    <dgm:pt modelId="{F06346EC-8BAA-4A8E-B988-754ECA7D13F8}" type="sibTrans" cxnId="{786B97BF-4405-4429-A6B3-6EE0E0C666E3}">
      <dgm:prSet/>
      <dgm:spPr/>
      <dgm:t>
        <a:bodyPr/>
        <a:lstStyle/>
        <a:p>
          <a:endParaRPr lang="ru-RU"/>
        </a:p>
      </dgm:t>
    </dgm:pt>
    <dgm:pt modelId="{9CC5BADF-9F1B-445A-A4D4-062CF2EAA365}" type="pres">
      <dgm:prSet presAssocID="{6986C1B9-7271-421E-A3B6-FC602071E3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B63414-09E8-435F-AF72-9BEAB4C07D19}" type="pres">
      <dgm:prSet presAssocID="{F1D30D70-6FD0-4D55-AE7B-8BB7E7E35C80}" presName="hierRoot1" presStyleCnt="0">
        <dgm:presLayoutVars>
          <dgm:hierBranch val="init"/>
        </dgm:presLayoutVars>
      </dgm:prSet>
      <dgm:spPr/>
    </dgm:pt>
    <dgm:pt modelId="{974448BF-4804-4283-A6AA-589C87312423}" type="pres">
      <dgm:prSet presAssocID="{F1D30D70-6FD0-4D55-AE7B-8BB7E7E35C80}" presName="rootComposite1" presStyleCnt="0"/>
      <dgm:spPr/>
    </dgm:pt>
    <dgm:pt modelId="{DD6F4A1C-83B0-4C44-9E1E-6EBFA927DB9B}" type="pres">
      <dgm:prSet presAssocID="{F1D30D70-6FD0-4D55-AE7B-8BB7E7E35C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1A904F-ED1F-4A8E-8CF2-BB9E4075BA77}" type="pres">
      <dgm:prSet presAssocID="{F1D30D70-6FD0-4D55-AE7B-8BB7E7E35C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93BDD6-D879-4206-BA6D-E1FD5184E599}" type="pres">
      <dgm:prSet presAssocID="{F1D30D70-6FD0-4D55-AE7B-8BB7E7E35C80}" presName="hierChild2" presStyleCnt="0"/>
      <dgm:spPr/>
    </dgm:pt>
    <dgm:pt modelId="{D5F90FA8-7A19-49B2-8DF8-07B4535BD7C2}" type="pres">
      <dgm:prSet presAssocID="{47D0F5FC-A5F0-44E7-A122-DDFCFB6C7F57}" presName="Name64" presStyleLbl="parChTrans1D2" presStyleIdx="0" presStyleCnt="4"/>
      <dgm:spPr/>
      <dgm:t>
        <a:bodyPr/>
        <a:lstStyle/>
        <a:p>
          <a:endParaRPr lang="ru-RU"/>
        </a:p>
      </dgm:t>
    </dgm:pt>
    <dgm:pt modelId="{3F126CB8-2A59-4982-9288-E5F34C4F6F8F}" type="pres">
      <dgm:prSet presAssocID="{E247C61B-6A99-4BA0-9163-DCE66BA98D17}" presName="hierRoot2" presStyleCnt="0">
        <dgm:presLayoutVars>
          <dgm:hierBranch val="init"/>
        </dgm:presLayoutVars>
      </dgm:prSet>
      <dgm:spPr/>
    </dgm:pt>
    <dgm:pt modelId="{A2610E22-EECE-4519-B35F-8A1580391242}" type="pres">
      <dgm:prSet presAssocID="{E247C61B-6A99-4BA0-9163-DCE66BA98D17}" presName="rootComposite" presStyleCnt="0"/>
      <dgm:spPr/>
    </dgm:pt>
    <dgm:pt modelId="{12FD2287-50F2-40CF-A3D5-54080B6A60D7}" type="pres">
      <dgm:prSet presAssocID="{E247C61B-6A99-4BA0-9163-DCE66BA98D1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41E11-A6D9-4B67-B972-E5C22F2817F9}" type="pres">
      <dgm:prSet presAssocID="{E247C61B-6A99-4BA0-9163-DCE66BA98D17}" presName="rootConnector" presStyleLbl="node2" presStyleIdx="0" presStyleCnt="4"/>
      <dgm:spPr/>
      <dgm:t>
        <a:bodyPr/>
        <a:lstStyle/>
        <a:p>
          <a:endParaRPr lang="ru-RU"/>
        </a:p>
      </dgm:t>
    </dgm:pt>
    <dgm:pt modelId="{84629E84-B031-42BC-8DB3-9751F82858E4}" type="pres">
      <dgm:prSet presAssocID="{E247C61B-6A99-4BA0-9163-DCE66BA98D17}" presName="hierChild4" presStyleCnt="0"/>
      <dgm:spPr/>
    </dgm:pt>
    <dgm:pt modelId="{C11D2CB8-0529-4600-931B-067205AE3EA3}" type="pres">
      <dgm:prSet presAssocID="{E247C61B-6A99-4BA0-9163-DCE66BA98D17}" presName="hierChild5" presStyleCnt="0"/>
      <dgm:spPr/>
    </dgm:pt>
    <dgm:pt modelId="{16713772-2968-4244-B5BC-0101FA9B0D90}" type="pres">
      <dgm:prSet presAssocID="{FCEFC9D2-F282-452C-93C6-857A5AD75F3F}" presName="Name64" presStyleLbl="parChTrans1D2" presStyleIdx="1" presStyleCnt="4"/>
      <dgm:spPr/>
      <dgm:t>
        <a:bodyPr/>
        <a:lstStyle/>
        <a:p>
          <a:endParaRPr lang="ru-RU"/>
        </a:p>
      </dgm:t>
    </dgm:pt>
    <dgm:pt modelId="{50992EB3-0C61-4BFD-833E-A6F8C24DF259}" type="pres">
      <dgm:prSet presAssocID="{45F147D2-38EC-43B7-A71D-136CC009A6D9}" presName="hierRoot2" presStyleCnt="0">
        <dgm:presLayoutVars>
          <dgm:hierBranch val="init"/>
        </dgm:presLayoutVars>
      </dgm:prSet>
      <dgm:spPr/>
    </dgm:pt>
    <dgm:pt modelId="{6442A0A0-B560-4CC5-BEDD-27B3E11BDFF0}" type="pres">
      <dgm:prSet presAssocID="{45F147D2-38EC-43B7-A71D-136CC009A6D9}" presName="rootComposite" presStyleCnt="0"/>
      <dgm:spPr/>
    </dgm:pt>
    <dgm:pt modelId="{D5162EA4-3B60-4BEC-A372-3A8C8711236B}" type="pres">
      <dgm:prSet presAssocID="{45F147D2-38EC-43B7-A71D-136CC009A6D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4E0AD-A150-4428-84C1-C72D055D1243}" type="pres">
      <dgm:prSet presAssocID="{45F147D2-38EC-43B7-A71D-136CC009A6D9}" presName="rootConnector" presStyleLbl="node2" presStyleIdx="1" presStyleCnt="4"/>
      <dgm:spPr/>
      <dgm:t>
        <a:bodyPr/>
        <a:lstStyle/>
        <a:p>
          <a:endParaRPr lang="ru-RU"/>
        </a:p>
      </dgm:t>
    </dgm:pt>
    <dgm:pt modelId="{AD9EDF72-2242-4C1C-9BB9-FF069F0C8C13}" type="pres">
      <dgm:prSet presAssocID="{45F147D2-38EC-43B7-A71D-136CC009A6D9}" presName="hierChild4" presStyleCnt="0"/>
      <dgm:spPr/>
    </dgm:pt>
    <dgm:pt modelId="{48F0E7A2-C0C6-43EC-9DF5-9BFA57EF007C}" type="pres">
      <dgm:prSet presAssocID="{45F147D2-38EC-43B7-A71D-136CC009A6D9}" presName="hierChild5" presStyleCnt="0"/>
      <dgm:spPr/>
    </dgm:pt>
    <dgm:pt modelId="{C6EDC193-BE2D-410D-A23C-C13F607D56CE}" type="pres">
      <dgm:prSet presAssocID="{0DC4F108-C5DF-4107-857C-2984F67FD88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C13B86FE-DB88-4BA0-93AD-92BD8D615F01}" type="pres">
      <dgm:prSet presAssocID="{34FFEE30-A81E-4BD8-982E-BD615B8D9FB4}" presName="hierRoot2" presStyleCnt="0">
        <dgm:presLayoutVars>
          <dgm:hierBranch val="init"/>
        </dgm:presLayoutVars>
      </dgm:prSet>
      <dgm:spPr/>
    </dgm:pt>
    <dgm:pt modelId="{606B768E-A6F7-4FEA-8606-7FB91AD9241A}" type="pres">
      <dgm:prSet presAssocID="{34FFEE30-A81E-4BD8-982E-BD615B8D9FB4}" presName="rootComposite" presStyleCnt="0"/>
      <dgm:spPr/>
    </dgm:pt>
    <dgm:pt modelId="{97182B85-0873-41A7-865E-1F97695AEF7A}" type="pres">
      <dgm:prSet presAssocID="{34FFEE30-A81E-4BD8-982E-BD615B8D9FB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A254A-C025-4132-9758-727F7E5FD419}" type="pres">
      <dgm:prSet presAssocID="{34FFEE30-A81E-4BD8-982E-BD615B8D9FB4}" presName="rootConnector" presStyleLbl="node2" presStyleIdx="2" presStyleCnt="4"/>
      <dgm:spPr/>
      <dgm:t>
        <a:bodyPr/>
        <a:lstStyle/>
        <a:p>
          <a:endParaRPr lang="ru-RU"/>
        </a:p>
      </dgm:t>
    </dgm:pt>
    <dgm:pt modelId="{12107D05-E0A1-47CD-9BC4-66802B9F7707}" type="pres">
      <dgm:prSet presAssocID="{34FFEE30-A81E-4BD8-982E-BD615B8D9FB4}" presName="hierChild4" presStyleCnt="0"/>
      <dgm:spPr/>
    </dgm:pt>
    <dgm:pt modelId="{4FE926E3-45FB-47B6-81D8-80BE0402F925}" type="pres">
      <dgm:prSet presAssocID="{34FFEE30-A81E-4BD8-982E-BD615B8D9FB4}" presName="hierChild5" presStyleCnt="0"/>
      <dgm:spPr/>
    </dgm:pt>
    <dgm:pt modelId="{70C50E52-38E7-4E9D-A5D3-731590987D64}" type="pres">
      <dgm:prSet presAssocID="{77412BB9-198A-46B4-BAA6-22434E7B51AF}" presName="Name64" presStyleLbl="parChTrans1D2" presStyleIdx="3" presStyleCnt="4"/>
      <dgm:spPr/>
      <dgm:t>
        <a:bodyPr/>
        <a:lstStyle/>
        <a:p>
          <a:endParaRPr lang="ru-RU"/>
        </a:p>
      </dgm:t>
    </dgm:pt>
    <dgm:pt modelId="{B896B76A-F447-4251-A291-B17D2E7287E6}" type="pres">
      <dgm:prSet presAssocID="{2848D9D5-3B00-40C3-B55A-1DA41EEC7CF2}" presName="hierRoot2" presStyleCnt="0">
        <dgm:presLayoutVars>
          <dgm:hierBranch val="init"/>
        </dgm:presLayoutVars>
      </dgm:prSet>
      <dgm:spPr/>
    </dgm:pt>
    <dgm:pt modelId="{CFC52CAC-D66A-4BB0-B4E5-CBE91E84FA16}" type="pres">
      <dgm:prSet presAssocID="{2848D9D5-3B00-40C3-B55A-1DA41EEC7CF2}" presName="rootComposite" presStyleCnt="0"/>
      <dgm:spPr/>
    </dgm:pt>
    <dgm:pt modelId="{A6B5B763-B4A4-4807-8A27-78676E172A89}" type="pres">
      <dgm:prSet presAssocID="{2848D9D5-3B00-40C3-B55A-1DA41EEC7CF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FD348-DC23-4A90-BC04-BB5DCEBC66DC}" type="pres">
      <dgm:prSet presAssocID="{2848D9D5-3B00-40C3-B55A-1DA41EEC7CF2}" presName="rootConnector" presStyleLbl="node2" presStyleIdx="3" presStyleCnt="4"/>
      <dgm:spPr/>
      <dgm:t>
        <a:bodyPr/>
        <a:lstStyle/>
        <a:p>
          <a:endParaRPr lang="ru-RU"/>
        </a:p>
      </dgm:t>
    </dgm:pt>
    <dgm:pt modelId="{8850D24E-8657-44E2-8214-BB304EE277A9}" type="pres">
      <dgm:prSet presAssocID="{2848D9D5-3B00-40C3-B55A-1DA41EEC7CF2}" presName="hierChild4" presStyleCnt="0"/>
      <dgm:spPr/>
    </dgm:pt>
    <dgm:pt modelId="{F9EC63A2-3AC6-4E86-B3F0-4B5CC50DCEF6}" type="pres">
      <dgm:prSet presAssocID="{2848D9D5-3B00-40C3-B55A-1DA41EEC7CF2}" presName="hierChild5" presStyleCnt="0"/>
      <dgm:spPr/>
    </dgm:pt>
    <dgm:pt modelId="{8748746B-47BB-4B48-98FB-8DF20766CDBA}" type="pres">
      <dgm:prSet presAssocID="{F1D30D70-6FD0-4D55-AE7B-8BB7E7E35C80}" presName="hierChild3" presStyleCnt="0"/>
      <dgm:spPr/>
    </dgm:pt>
  </dgm:ptLst>
  <dgm:cxnLst>
    <dgm:cxn modelId="{FFF39C16-71D9-495C-86EF-4EEBAB02E501}" type="presOf" srcId="{E247C61B-6A99-4BA0-9163-DCE66BA98D17}" destId="{12FD2287-50F2-40CF-A3D5-54080B6A60D7}" srcOrd="0" destOrd="0" presId="urn:microsoft.com/office/officeart/2009/3/layout/HorizontalOrganizationChart"/>
    <dgm:cxn modelId="{494DBA1F-602E-40CE-BEF5-F3E743FAAFA1}" srcId="{F1D30D70-6FD0-4D55-AE7B-8BB7E7E35C80}" destId="{34FFEE30-A81E-4BD8-982E-BD615B8D9FB4}" srcOrd="2" destOrd="0" parTransId="{0DC4F108-C5DF-4107-857C-2984F67FD880}" sibTransId="{C94840BC-16F4-4F1E-9618-68CE2EB88312}"/>
    <dgm:cxn modelId="{92364B5F-08EF-4B9B-87D2-51BF21B8C380}" type="presOf" srcId="{34FFEE30-A81E-4BD8-982E-BD615B8D9FB4}" destId="{98BA254A-C025-4132-9758-727F7E5FD419}" srcOrd="1" destOrd="0" presId="urn:microsoft.com/office/officeart/2009/3/layout/HorizontalOrganizationChart"/>
    <dgm:cxn modelId="{5E649F32-3DA2-40ED-9500-FC585030526D}" type="presOf" srcId="{F1D30D70-6FD0-4D55-AE7B-8BB7E7E35C80}" destId="{DD6F4A1C-83B0-4C44-9E1E-6EBFA927DB9B}" srcOrd="0" destOrd="0" presId="urn:microsoft.com/office/officeart/2009/3/layout/HorizontalOrganizationChart"/>
    <dgm:cxn modelId="{C97D363F-6FB1-4D8E-89A8-58D0977B6DD5}" type="presOf" srcId="{45F147D2-38EC-43B7-A71D-136CC009A6D9}" destId="{F1E4E0AD-A150-4428-84C1-C72D055D1243}" srcOrd="1" destOrd="0" presId="urn:microsoft.com/office/officeart/2009/3/layout/HorizontalOrganizationChart"/>
    <dgm:cxn modelId="{E058F14F-7082-4DC4-829F-DAC67A77D270}" type="presOf" srcId="{F1D30D70-6FD0-4D55-AE7B-8BB7E7E35C80}" destId="{D11A904F-ED1F-4A8E-8CF2-BB9E4075BA77}" srcOrd="1" destOrd="0" presId="urn:microsoft.com/office/officeart/2009/3/layout/HorizontalOrganizationChart"/>
    <dgm:cxn modelId="{786B97BF-4405-4429-A6B3-6EE0E0C666E3}" srcId="{F1D30D70-6FD0-4D55-AE7B-8BB7E7E35C80}" destId="{2848D9D5-3B00-40C3-B55A-1DA41EEC7CF2}" srcOrd="3" destOrd="0" parTransId="{77412BB9-198A-46B4-BAA6-22434E7B51AF}" sibTransId="{F06346EC-8BAA-4A8E-B988-754ECA7D13F8}"/>
    <dgm:cxn modelId="{F2B0A259-2B43-4DF3-8A4E-7880129D29F0}" type="presOf" srcId="{77412BB9-198A-46B4-BAA6-22434E7B51AF}" destId="{70C50E52-38E7-4E9D-A5D3-731590987D64}" srcOrd="0" destOrd="0" presId="urn:microsoft.com/office/officeart/2009/3/layout/HorizontalOrganizationChart"/>
    <dgm:cxn modelId="{DAA9A2E3-1301-4010-AF30-D103FD5B4727}" type="presOf" srcId="{FCEFC9D2-F282-452C-93C6-857A5AD75F3F}" destId="{16713772-2968-4244-B5BC-0101FA9B0D90}" srcOrd="0" destOrd="0" presId="urn:microsoft.com/office/officeart/2009/3/layout/HorizontalOrganizationChart"/>
    <dgm:cxn modelId="{9D982ED3-73FA-4E4F-A93E-6865D1670722}" type="presOf" srcId="{6986C1B9-7271-421E-A3B6-FC602071E36C}" destId="{9CC5BADF-9F1B-445A-A4D4-062CF2EAA365}" srcOrd="0" destOrd="0" presId="urn:microsoft.com/office/officeart/2009/3/layout/HorizontalOrganizationChart"/>
    <dgm:cxn modelId="{2EE0F5F8-2DD8-414D-88A5-06BCCA1B05E0}" type="presOf" srcId="{2848D9D5-3B00-40C3-B55A-1DA41EEC7CF2}" destId="{7C1FD348-DC23-4A90-BC04-BB5DCEBC66DC}" srcOrd="1" destOrd="0" presId="urn:microsoft.com/office/officeart/2009/3/layout/HorizontalOrganizationChart"/>
    <dgm:cxn modelId="{3FA10B1A-A0F5-49D0-AD92-9E8651624596}" type="presOf" srcId="{E247C61B-6A99-4BA0-9163-DCE66BA98D17}" destId="{4DD41E11-A6D9-4B67-B972-E5C22F2817F9}" srcOrd="1" destOrd="0" presId="urn:microsoft.com/office/officeart/2009/3/layout/HorizontalOrganizationChart"/>
    <dgm:cxn modelId="{A8B3C900-24F5-41C3-AAE4-9FBACA0FFE15}" srcId="{6986C1B9-7271-421E-A3B6-FC602071E36C}" destId="{F1D30D70-6FD0-4D55-AE7B-8BB7E7E35C80}" srcOrd="0" destOrd="0" parTransId="{3272E252-DA00-4FF5-9625-DCE93AD547CC}" sibTransId="{C2C1D82E-6A19-4051-9D43-549DED4EC598}"/>
    <dgm:cxn modelId="{5AAC546A-D42A-4886-90D1-AE3A6C2C751F}" srcId="{F1D30D70-6FD0-4D55-AE7B-8BB7E7E35C80}" destId="{45F147D2-38EC-43B7-A71D-136CC009A6D9}" srcOrd="1" destOrd="0" parTransId="{FCEFC9D2-F282-452C-93C6-857A5AD75F3F}" sibTransId="{77DC1BF6-6FC7-41BE-B881-29FC39DEABEA}"/>
    <dgm:cxn modelId="{CEDB8EB1-6282-4B5E-A793-002B4C5F05C6}" type="presOf" srcId="{45F147D2-38EC-43B7-A71D-136CC009A6D9}" destId="{D5162EA4-3B60-4BEC-A372-3A8C8711236B}" srcOrd="0" destOrd="0" presId="urn:microsoft.com/office/officeart/2009/3/layout/HorizontalOrganizationChart"/>
    <dgm:cxn modelId="{7FBF6241-2575-4FE7-892A-CFC080ACAA66}" type="presOf" srcId="{2848D9D5-3B00-40C3-B55A-1DA41EEC7CF2}" destId="{A6B5B763-B4A4-4807-8A27-78676E172A89}" srcOrd="0" destOrd="0" presId="urn:microsoft.com/office/officeart/2009/3/layout/HorizontalOrganizationChart"/>
    <dgm:cxn modelId="{A969F5EC-8692-498C-8D29-1413D06BF1C0}" type="presOf" srcId="{34FFEE30-A81E-4BD8-982E-BD615B8D9FB4}" destId="{97182B85-0873-41A7-865E-1F97695AEF7A}" srcOrd="0" destOrd="0" presId="urn:microsoft.com/office/officeart/2009/3/layout/HorizontalOrganizationChart"/>
    <dgm:cxn modelId="{6C970A7C-DC03-4B5F-8B5F-948D6D94CD46}" type="presOf" srcId="{47D0F5FC-A5F0-44E7-A122-DDFCFB6C7F57}" destId="{D5F90FA8-7A19-49B2-8DF8-07B4535BD7C2}" srcOrd="0" destOrd="0" presId="urn:microsoft.com/office/officeart/2009/3/layout/HorizontalOrganizationChart"/>
    <dgm:cxn modelId="{B96FA767-85F5-46C2-AD16-2A39325E8E95}" type="presOf" srcId="{0DC4F108-C5DF-4107-857C-2984F67FD880}" destId="{C6EDC193-BE2D-410D-A23C-C13F607D56CE}" srcOrd="0" destOrd="0" presId="urn:microsoft.com/office/officeart/2009/3/layout/HorizontalOrganizationChart"/>
    <dgm:cxn modelId="{8156AE9C-73C4-4350-AE02-145589F9F3B7}" srcId="{F1D30D70-6FD0-4D55-AE7B-8BB7E7E35C80}" destId="{E247C61B-6A99-4BA0-9163-DCE66BA98D17}" srcOrd="0" destOrd="0" parTransId="{47D0F5FC-A5F0-44E7-A122-DDFCFB6C7F57}" sibTransId="{F8680BD9-3147-42EA-95CF-855E648D3DBD}"/>
    <dgm:cxn modelId="{F9038CE2-DD60-4F36-9B2D-CF92CCB6E47E}" type="presParOf" srcId="{9CC5BADF-9F1B-445A-A4D4-062CF2EAA365}" destId="{5CB63414-09E8-435F-AF72-9BEAB4C07D19}" srcOrd="0" destOrd="0" presId="urn:microsoft.com/office/officeart/2009/3/layout/HorizontalOrganizationChart"/>
    <dgm:cxn modelId="{FE309C89-01E7-4B52-9A4D-720BBC6AA9B1}" type="presParOf" srcId="{5CB63414-09E8-435F-AF72-9BEAB4C07D19}" destId="{974448BF-4804-4283-A6AA-589C87312423}" srcOrd="0" destOrd="0" presId="urn:microsoft.com/office/officeart/2009/3/layout/HorizontalOrganizationChart"/>
    <dgm:cxn modelId="{52E457BF-2717-4547-824F-47864C380078}" type="presParOf" srcId="{974448BF-4804-4283-A6AA-589C87312423}" destId="{DD6F4A1C-83B0-4C44-9E1E-6EBFA927DB9B}" srcOrd="0" destOrd="0" presId="urn:microsoft.com/office/officeart/2009/3/layout/HorizontalOrganizationChart"/>
    <dgm:cxn modelId="{D77A3C91-C533-4B89-B5F9-7F033D17305A}" type="presParOf" srcId="{974448BF-4804-4283-A6AA-589C87312423}" destId="{D11A904F-ED1F-4A8E-8CF2-BB9E4075BA77}" srcOrd="1" destOrd="0" presId="urn:microsoft.com/office/officeart/2009/3/layout/HorizontalOrganizationChart"/>
    <dgm:cxn modelId="{7E90A29C-B5C0-4E88-935F-386F96AA5C61}" type="presParOf" srcId="{5CB63414-09E8-435F-AF72-9BEAB4C07D19}" destId="{6593BDD6-D879-4206-BA6D-E1FD5184E599}" srcOrd="1" destOrd="0" presId="urn:microsoft.com/office/officeart/2009/3/layout/HorizontalOrganizationChart"/>
    <dgm:cxn modelId="{8E4B86BC-CA77-4569-97F3-D8A4CF95FFDE}" type="presParOf" srcId="{6593BDD6-D879-4206-BA6D-E1FD5184E599}" destId="{D5F90FA8-7A19-49B2-8DF8-07B4535BD7C2}" srcOrd="0" destOrd="0" presId="urn:microsoft.com/office/officeart/2009/3/layout/HorizontalOrganizationChart"/>
    <dgm:cxn modelId="{D896F931-A20D-4AD7-9EF8-70DAF94CE7DD}" type="presParOf" srcId="{6593BDD6-D879-4206-BA6D-E1FD5184E599}" destId="{3F126CB8-2A59-4982-9288-E5F34C4F6F8F}" srcOrd="1" destOrd="0" presId="urn:microsoft.com/office/officeart/2009/3/layout/HorizontalOrganizationChart"/>
    <dgm:cxn modelId="{9CC8C7FA-EBA4-456C-9C87-2A983FD71467}" type="presParOf" srcId="{3F126CB8-2A59-4982-9288-E5F34C4F6F8F}" destId="{A2610E22-EECE-4519-B35F-8A1580391242}" srcOrd="0" destOrd="0" presId="urn:microsoft.com/office/officeart/2009/3/layout/HorizontalOrganizationChart"/>
    <dgm:cxn modelId="{1CBD6104-5841-4B99-B040-4DC56715F238}" type="presParOf" srcId="{A2610E22-EECE-4519-B35F-8A1580391242}" destId="{12FD2287-50F2-40CF-A3D5-54080B6A60D7}" srcOrd="0" destOrd="0" presId="urn:microsoft.com/office/officeart/2009/3/layout/HorizontalOrganizationChart"/>
    <dgm:cxn modelId="{3C929433-C2A2-46DC-BEB1-DCFD2843628B}" type="presParOf" srcId="{A2610E22-EECE-4519-B35F-8A1580391242}" destId="{4DD41E11-A6D9-4B67-B972-E5C22F2817F9}" srcOrd="1" destOrd="0" presId="urn:microsoft.com/office/officeart/2009/3/layout/HorizontalOrganizationChart"/>
    <dgm:cxn modelId="{18B84C0B-E37F-4485-8E64-44F70FECDB24}" type="presParOf" srcId="{3F126CB8-2A59-4982-9288-E5F34C4F6F8F}" destId="{84629E84-B031-42BC-8DB3-9751F82858E4}" srcOrd="1" destOrd="0" presId="urn:microsoft.com/office/officeart/2009/3/layout/HorizontalOrganizationChart"/>
    <dgm:cxn modelId="{3F1E9706-9461-4FC3-8CCC-B5075C90503B}" type="presParOf" srcId="{3F126CB8-2A59-4982-9288-E5F34C4F6F8F}" destId="{C11D2CB8-0529-4600-931B-067205AE3EA3}" srcOrd="2" destOrd="0" presId="urn:microsoft.com/office/officeart/2009/3/layout/HorizontalOrganizationChart"/>
    <dgm:cxn modelId="{B8FFD6AA-BDE8-44CC-A739-D6B425CA5CD1}" type="presParOf" srcId="{6593BDD6-D879-4206-BA6D-E1FD5184E599}" destId="{16713772-2968-4244-B5BC-0101FA9B0D90}" srcOrd="2" destOrd="0" presId="urn:microsoft.com/office/officeart/2009/3/layout/HorizontalOrganizationChart"/>
    <dgm:cxn modelId="{7AAD791E-8262-43F5-B63D-D7CCF0D91A46}" type="presParOf" srcId="{6593BDD6-D879-4206-BA6D-E1FD5184E599}" destId="{50992EB3-0C61-4BFD-833E-A6F8C24DF259}" srcOrd="3" destOrd="0" presId="urn:microsoft.com/office/officeart/2009/3/layout/HorizontalOrganizationChart"/>
    <dgm:cxn modelId="{C85B9E03-46B9-4165-A0B7-B0B242E4D2D7}" type="presParOf" srcId="{50992EB3-0C61-4BFD-833E-A6F8C24DF259}" destId="{6442A0A0-B560-4CC5-BEDD-27B3E11BDFF0}" srcOrd="0" destOrd="0" presId="urn:microsoft.com/office/officeart/2009/3/layout/HorizontalOrganizationChart"/>
    <dgm:cxn modelId="{2F93C294-628F-4554-AA22-9EA0A78976E9}" type="presParOf" srcId="{6442A0A0-B560-4CC5-BEDD-27B3E11BDFF0}" destId="{D5162EA4-3B60-4BEC-A372-3A8C8711236B}" srcOrd="0" destOrd="0" presId="urn:microsoft.com/office/officeart/2009/3/layout/HorizontalOrganizationChart"/>
    <dgm:cxn modelId="{81B70565-EC39-4530-BA21-03EF82A52EF1}" type="presParOf" srcId="{6442A0A0-B560-4CC5-BEDD-27B3E11BDFF0}" destId="{F1E4E0AD-A150-4428-84C1-C72D055D1243}" srcOrd="1" destOrd="0" presId="urn:microsoft.com/office/officeart/2009/3/layout/HorizontalOrganizationChart"/>
    <dgm:cxn modelId="{F3A03593-6053-4E16-B521-371819A451A1}" type="presParOf" srcId="{50992EB3-0C61-4BFD-833E-A6F8C24DF259}" destId="{AD9EDF72-2242-4C1C-9BB9-FF069F0C8C13}" srcOrd="1" destOrd="0" presId="urn:microsoft.com/office/officeart/2009/3/layout/HorizontalOrganizationChart"/>
    <dgm:cxn modelId="{C834FC67-287D-47E3-8D0B-247B3840EBFF}" type="presParOf" srcId="{50992EB3-0C61-4BFD-833E-A6F8C24DF259}" destId="{48F0E7A2-C0C6-43EC-9DF5-9BFA57EF007C}" srcOrd="2" destOrd="0" presId="urn:microsoft.com/office/officeart/2009/3/layout/HorizontalOrganizationChart"/>
    <dgm:cxn modelId="{79D72644-FF8B-4C31-A8FE-C16E25393B7D}" type="presParOf" srcId="{6593BDD6-D879-4206-BA6D-E1FD5184E599}" destId="{C6EDC193-BE2D-410D-A23C-C13F607D56CE}" srcOrd="4" destOrd="0" presId="urn:microsoft.com/office/officeart/2009/3/layout/HorizontalOrganizationChart"/>
    <dgm:cxn modelId="{D01DF53A-86A5-46F8-85F1-EE53CBB0FA4D}" type="presParOf" srcId="{6593BDD6-D879-4206-BA6D-E1FD5184E599}" destId="{C13B86FE-DB88-4BA0-93AD-92BD8D615F01}" srcOrd="5" destOrd="0" presId="urn:microsoft.com/office/officeart/2009/3/layout/HorizontalOrganizationChart"/>
    <dgm:cxn modelId="{1739B436-D83D-4CFE-AD6A-27BA2FB91F25}" type="presParOf" srcId="{C13B86FE-DB88-4BA0-93AD-92BD8D615F01}" destId="{606B768E-A6F7-4FEA-8606-7FB91AD9241A}" srcOrd="0" destOrd="0" presId="urn:microsoft.com/office/officeart/2009/3/layout/HorizontalOrganizationChart"/>
    <dgm:cxn modelId="{153CF2D5-91A3-4B9F-8E8F-577586C66816}" type="presParOf" srcId="{606B768E-A6F7-4FEA-8606-7FB91AD9241A}" destId="{97182B85-0873-41A7-865E-1F97695AEF7A}" srcOrd="0" destOrd="0" presId="urn:microsoft.com/office/officeart/2009/3/layout/HorizontalOrganizationChart"/>
    <dgm:cxn modelId="{DE59DBBC-2A17-4E32-B212-BA640E1BB1C1}" type="presParOf" srcId="{606B768E-A6F7-4FEA-8606-7FB91AD9241A}" destId="{98BA254A-C025-4132-9758-727F7E5FD419}" srcOrd="1" destOrd="0" presId="urn:microsoft.com/office/officeart/2009/3/layout/HorizontalOrganizationChart"/>
    <dgm:cxn modelId="{BB6A949B-1718-43C7-BC70-623D41C0311F}" type="presParOf" srcId="{C13B86FE-DB88-4BA0-93AD-92BD8D615F01}" destId="{12107D05-E0A1-47CD-9BC4-66802B9F7707}" srcOrd="1" destOrd="0" presId="urn:microsoft.com/office/officeart/2009/3/layout/HorizontalOrganizationChart"/>
    <dgm:cxn modelId="{D21AEBA1-5056-454D-8719-6A90C39EF28F}" type="presParOf" srcId="{C13B86FE-DB88-4BA0-93AD-92BD8D615F01}" destId="{4FE926E3-45FB-47B6-81D8-80BE0402F925}" srcOrd="2" destOrd="0" presId="urn:microsoft.com/office/officeart/2009/3/layout/HorizontalOrganizationChart"/>
    <dgm:cxn modelId="{DEDEB224-B57F-4B62-8695-1490E133A265}" type="presParOf" srcId="{6593BDD6-D879-4206-BA6D-E1FD5184E599}" destId="{70C50E52-38E7-4E9D-A5D3-731590987D64}" srcOrd="6" destOrd="0" presId="urn:microsoft.com/office/officeart/2009/3/layout/HorizontalOrganizationChart"/>
    <dgm:cxn modelId="{E22A9CE4-B74E-49A1-8FE0-427AF85506AE}" type="presParOf" srcId="{6593BDD6-D879-4206-BA6D-E1FD5184E599}" destId="{B896B76A-F447-4251-A291-B17D2E7287E6}" srcOrd="7" destOrd="0" presId="urn:microsoft.com/office/officeart/2009/3/layout/HorizontalOrganizationChart"/>
    <dgm:cxn modelId="{A1A214D9-24CC-44BB-AEB7-56C5EB52FC1B}" type="presParOf" srcId="{B896B76A-F447-4251-A291-B17D2E7287E6}" destId="{CFC52CAC-D66A-4BB0-B4E5-CBE91E84FA16}" srcOrd="0" destOrd="0" presId="urn:microsoft.com/office/officeart/2009/3/layout/HorizontalOrganizationChart"/>
    <dgm:cxn modelId="{6CA4CE07-A21B-4871-B99A-0CDF15290430}" type="presParOf" srcId="{CFC52CAC-D66A-4BB0-B4E5-CBE91E84FA16}" destId="{A6B5B763-B4A4-4807-8A27-78676E172A89}" srcOrd="0" destOrd="0" presId="urn:microsoft.com/office/officeart/2009/3/layout/HorizontalOrganizationChart"/>
    <dgm:cxn modelId="{E7F6D7B7-2843-47EF-A44A-9DC15C16A9CE}" type="presParOf" srcId="{CFC52CAC-D66A-4BB0-B4E5-CBE91E84FA16}" destId="{7C1FD348-DC23-4A90-BC04-BB5DCEBC66DC}" srcOrd="1" destOrd="0" presId="urn:microsoft.com/office/officeart/2009/3/layout/HorizontalOrganizationChart"/>
    <dgm:cxn modelId="{65AEAC08-3A83-4C08-84F5-8748023DC09B}" type="presParOf" srcId="{B896B76A-F447-4251-A291-B17D2E7287E6}" destId="{8850D24E-8657-44E2-8214-BB304EE277A9}" srcOrd="1" destOrd="0" presId="urn:microsoft.com/office/officeart/2009/3/layout/HorizontalOrganizationChart"/>
    <dgm:cxn modelId="{87EE0FFB-7F8C-4532-8F89-7117B21E825D}" type="presParOf" srcId="{B896B76A-F447-4251-A291-B17D2E7287E6}" destId="{F9EC63A2-3AC6-4E86-B3F0-4B5CC50DCEF6}" srcOrd="2" destOrd="0" presId="urn:microsoft.com/office/officeart/2009/3/layout/HorizontalOrganizationChart"/>
    <dgm:cxn modelId="{9CFD5E89-D4AF-4CC0-AD24-AF63F5A542C4}" type="presParOf" srcId="{5CB63414-09E8-435F-AF72-9BEAB4C07D19}" destId="{8748746B-47BB-4B48-98FB-8DF20766CDB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D6AE2-7BE2-4F7F-976D-D5AC3E11365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9FC97A-3EF5-4E76-B609-40F8A5A616E0}">
      <dgm:prSet phldrT="[Текст]"/>
      <dgm:spPr/>
      <dgm:t>
        <a:bodyPr/>
        <a:lstStyle/>
        <a:p>
          <a:r>
            <a:rPr lang="ru-RU" dirty="0" smtClean="0"/>
            <a:t>Мат. содержание</a:t>
          </a:r>
          <a:endParaRPr lang="ru-RU" dirty="0"/>
        </a:p>
      </dgm:t>
    </dgm:pt>
    <dgm:pt modelId="{83C19020-7816-4B6C-B778-BFD6E6F981D3}" type="parTrans" cxnId="{F4411C93-60E5-420F-83E5-C659E9339262}">
      <dgm:prSet/>
      <dgm:spPr/>
      <dgm:t>
        <a:bodyPr/>
        <a:lstStyle/>
        <a:p>
          <a:endParaRPr lang="ru-RU"/>
        </a:p>
      </dgm:t>
    </dgm:pt>
    <dgm:pt modelId="{5B1CB7FA-9F98-4B79-98CD-60C252CEDEC3}" type="sibTrans" cxnId="{F4411C93-60E5-420F-83E5-C659E9339262}">
      <dgm:prSet/>
      <dgm:spPr/>
      <dgm:t>
        <a:bodyPr/>
        <a:lstStyle/>
        <a:p>
          <a:endParaRPr lang="ru-RU"/>
        </a:p>
      </dgm:t>
    </dgm:pt>
    <dgm:pt modelId="{EB1312FD-B423-4C73-9F9F-770DF811E8B7}">
      <dgm:prSet phldrT="[Текст]"/>
      <dgm:spPr/>
      <dgm:t>
        <a:bodyPr/>
        <a:lstStyle/>
        <a:p>
          <a:r>
            <a:rPr lang="ru-RU" dirty="0" smtClean="0"/>
            <a:t>количество</a:t>
          </a:r>
          <a:endParaRPr lang="ru-RU" dirty="0"/>
        </a:p>
      </dgm:t>
    </dgm:pt>
    <dgm:pt modelId="{C64B3326-1719-442C-9BFE-CADB63E0CE35}" type="parTrans" cxnId="{C3AD7C86-F6A2-48C8-9AEB-80D4AC8B5682}">
      <dgm:prSet/>
      <dgm:spPr/>
      <dgm:t>
        <a:bodyPr/>
        <a:lstStyle/>
        <a:p>
          <a:endParaRPr lang="ru-RU"/>
        </a:p>
      </dgm:t>
    </dgm:pt>
    <dgm:pt modelId="{E5314E63-A76B-492C-B23D-ADC810373A47}" type="sibTrans" cxnId="{C3AD7C86-F6A2-48C8-9AEB-80D4AC8B5682}">
      <dgm:prSet/>
      <dgm:spPr/>
      <dgm:t>
        <a:bodyPr/>
        <a:lstStyle/>
        <a:p>
          <a:endParaRPr lang="ru-RU"/>
        </a:p>
      </dgm:t>
    </dgm:pt>
    <dgm:pt modelId="{1B3107AC-C8EA-4AA0-B806-74F41C4206E3}">
      <dgm:prSet phldrT="[Текст]"/>
      <dgm:spPr/>
      <dgm:t>
        <a:bodyPr/>
        <a:lstStyle/>
        <a:p>
          <a:r>
            <a:rPr lang="ru-RU" dirty="0" smtClean="0"/>
            <a:t>пространство </a:t>
          </a:r>
          <a:r>
            <a:rPr lang="ru-RU" dirty="0" smtClean="0"/>
            <a:t>и форма</a:t>
          </a:r>
          <a:endParaRPr lang="ru-RU" dirty="0"/>
        </a:p>
      </dgm:t>
    </dgm:pt>
    <dgm:pt modelId="{1A26F2E4-636B-4D2F-81F3-F1643CB40A62}" type="parTrans" cxnId="{898CACA9-D964-4A88-84B5-63726EDA34D2}">
      <dgm:prSet/>
      <dgm:spPr/>
      <dgm:t>
        <a:bodyPr/>
        <a:lstStyle/>
        <a:p>
          <a:endParaRPr lang="ru-RU"/>
        </a:p>
      </dgm:t>
    </dgm:pt>
    <dgm:pt modelId="{04637B28-32A6-46CA-A15C-C08FD69CE2D1}" type="sibTrans" cxnId="{898CACA9-D964-4A88-84B5-63726EDA34D2}">
      <dgm:prSet/>
      <dgm:spPr/>
      <dgm:t>
        <a:bodyPr/>
        <a:lstStyle/>
        <a:p>
          <a:endParaRPr lang="ru-RU"/>
        </a:p>
      </dgm:t>
    </dgm:pt>
    <dgm:pt modelId="{AD39B173-3B25-40DE-9045-E47B0A759B03}">
      <dgm:prSet phldrT="[Текст]"/>
      <dgm:spPr/>
      <dgm:t>
        <a:bodyPr/>
        <a:lstStyle/>
        <a:p>
          <a:r>
            <a:rPr lang="ru-RU" dirty="0" smtClean="0"/>
            <a:t>изменения </a:t>
          </a:r>
          <a:r>
            <a:rPr lang="ru-RU" dirty="0" smtClean="0"/>
            <a:t>и зависимости</a:t>
          </a:r>
          <a:endParaRPr lang="ru-RU" dirty="0"/>
        </a:p>
      </dgm:t>
    </dgm:pt>
    <dgm:pt modelId="{84A5E6CE-2C54-40AF-B0FE-F531F43D1898}" type="parTrans" cxnId="{6EB5B3FF-DBC6-4DFB-987B-E2F3555EE211}">
      <dgm:prSet/>
      <dgm:spPr/>
      <dgm:t>
        <a:bodyPr/>
        <a:lstStyle/>
        <a:p>
          <a:endParaRPr lang="ru-RU"/>
        </a:p>
      </dgm:t>
    </dgm:pt>
    <dgm:pt modelId="{84844EF8-2FEC-4D0B-9CE6-E64E4761AE93}" type="sibTrans" cxnId="{6EB5B3FF-DBC6-4DFB-987B-E2F3555EE211}">
      <dgm:prSet/>
      <dgm:spPr/>
      <dgm:t>
        <a:bodyPr/>
        <a:lstStyle/>
        <a:p>
          <a:endParaRPr lang="ru-RU"/>
        </a:p>
      </dgm:t>
    </dgm:pt>
    <dgm:pt modelId="{75B10305-5B0B-4733-BB95-5C94BF9CC995}">
      <dgm:prSet/>
      <dgm:spPr/>
      <dgm:t>
        <a:bodyPr/>
        <a:lstStyle/>
        <a:p>
          <a:r>
            <a:rPr lang="ru-RU" dirty="0" smtClean="0"/>
            <a:t>неопределенность </a:t>
          </a:r>
          <a:r>
            <a:rPr lang="ru-RU" dirty="0" smtClean="0"/>
            <a:t>и данные</a:t>
          </a:r>
          <a:endParaRPr lang="ru-RU" dirty="0"/>
        </a:p>
      </dgm:t>
    </dgm:pt>
    <dgm:pt modelId="{9304FEBC-F3F1-47C9-A893-D21D44576F8A}" type="parTrans" cxnId="{9176398E-0A62-40F5-9760-3B8A0D773E14}">
      <dgm:prSet/>
      <dgm:spPr/>
      <dgm:t>
        <a:bodyPr/>
        <a:lstStyle/>
        <a:p>
          <a:endParaRPr lang="ru-RU"/>
        </a:p>
      </dgm:t>
    </dgm:pt>
    <dgm:pt modelId="{229430C9-D029-4EBE-AB31-F973E7257222}" type="sibTrans" cxnId="{9176398E-0A62-40F5-9760-3B8A0D773E14}">
      <dgm:prSet/>
      <dgm:spPr/>
      <dgm:t>
        <a:bodyPr/>
        <a:lstStyle/>
        <a:p>
          <a:endParaRPr lang="ru-RU"/>
        </a:p>
      </dgm:t>
    </dgm:pt>
    <dgm:pt modelId="{CB58D882-270B-459D-90CF-D403539D7F5B}" type="pres">
      <dgm:prSet presAssocID="{D4AD6AE2-7BE2-4F7F-976D-D5AC3E1136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8F33E7-446B-4266-8A12-2BC164555456}" type="pres">
      <dgm:prSet presAssocID="{619FC97A-3EF5-4E76-B609-40F8A5A616E0}" presName="hierRoot1" presStyleCnt="0">
        <dgm:presLayoutVars>
          <dgm:hierBranch val="init"/>
        </dgm:presLayoutVars>
      </dgm:prSet>
      <dgm:spPr/>
    </dgm:pt>
    <dgm:pt modelId="{5D48188D-B7D1-4B4F-831A-DAF3A1BB6A0F}" type="pres">
      <dgm:prSet presAssocID="{619FC97A-3EF5-4E76-B609-40F8A5A616E0}" presName="rootComposite1" presStyleCnt="0"/>
      <dgm:spPr/>
    </dgm:pt>
    <dgm:pt modelId="{97016EB0-67FC-4D5C-8B62-44B88D8898B4}" type="pres">
      <dgm:prSet presAssocID="{619FC97A-3EF5-4E76-B609-40F8A5A616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D97982-137C-4349-BC7C-687C3D5058D8}" type="pres">
      <dgm:prSet presAssocID="{619FC97A-3EF5-4E76-B609-40F8A5A616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68D86A-275C-4B8F-B81B-E6E6FA449B7A}" type="pres">
      <dgm:prSet presAssocID="{619FC97A-3EF5-4E76-B609-40F8A5A616E0}" presName="hierChild2" presStyleCnt="0"/>
      <dgm:spPr/>
    </dgm:pt>
    <dgm:pt modelId="{5A0DE098-188D-4F5E-A9D6-9FEC9BBE7A37}" type="pres">
      <dgm:prSet presAssocID="{C64B3326-1719-442C-9BFE-CADB63E0CE35}" presName="Name64" presStyleLbl="parChTrans1D2" presStyleIdx="0" presStyleCnt="4"/>
      <dgm:spPr/>
      <dgm:t>
        <a:bodyPr/>
        <a:lstStyle/>
        <a:p>
          <a:endParaRPr lang="ru-RU"/>
        </a:p>
      </dgm:t>
    </dgm:pt>
    <dgm:pt modelId="{5CD50E92-07F1-4C36-A08B-241EE8095BC8}" type="pres">
      <dgm:prSet presAssocID="{EB1312FD-B423-4C73-9F9F-770DF811E8B7}" presName="hierRoot2" presStyleCnt="0">
        <dgm:presLayoutVars>
          <dgm:hierBranch val="init"/>
        </dgm:presLayoutVars>
      </dgm:prSet>
      <dgm:spPr/>
    </dgm:pt>
    <dgm:pt modelId="{63B45F63-E2FE-426D-8E9C-694FB36E972D}" type="pres">
      <dgm:prSet presAssocID="{EB1312FD-B423-4C73-9F9F-770DF811E8B7}" presName="rootComposite" presStyleCnt="0"/>
      <dgm:spPr/>
    </dgm:pt>
    <dgm:pt modelId="{8D44A081-9FF4-41EE-8756-37EF261849D4}" type="pres">
      <dgm:prSet presAssocID="{EB1312FD-B423-4C73-9F9F-770DF811E8B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9D6D3-36A1-460B-92DA-9C7F811A1BDE}" type="pres">
      <dgm:prSet presAssocID="{EB1312FD-B423-4C73-9F9F-770DF811E8B7}" presName="rootConnector" presStyleLbl="node2" presStyleIdx="0" presStyleCnt="4"/>
      <dgm:spPr/>
      <dgm:t>
        <a:bodyPr/>
        <a:lstStyle/>
        <a:p>
          <a:endParaRPr lang="ru-RU"/>
        </a:p>
      </dgm:t>
    </dgm:pt>
    <dgm:pt modelId="{B42C652C-AF9D-48AB-A4D5-41E0FC8106D7}" type="pres">
      <dgm:prSet presAssocID="{EB1312FD-B423-4C73-9F9F-770DF811E8B7}" presName="hierChild4" presStyleCnt="0"/>
      <dgm:spPr/>
    </dgm:pt>
    <dgm:pt modelId="{C833F42B-E2FF-4FCD-A240-4DB2413C85D7}" type="pres">
      <dgm:prSet presAssocID="{EB1312FD-B423-4C73-9F9F-770DF811E8B7}" presName="hierChild5" presStyleCnt="0"/>
      <dgm:spPr/>
    </dgm:pt>
    <dgm:pt modelId="{05359C9C-7396-4FBB-A76A-0E6A8BC88F76}" type="pres">
      <dgm:prSet presAssocID="{1A26F2E4-636B-4D2F-81F3-F1643CB40A62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7F6DFB3-C3EE-496A-B268-61FEE34919FF}" type="pres">
      <dgm:prSet presAssocID="{1B3107AC-C8EA-4AA0-B806-74F41C4206E3}" presName="hierRoot2" presStyleCnt="0">
        <dgm:presLayoutVars>
          <dgm:hierBranch val="init"/>
        </dgm:presLayoutVars>
      </dgm:prSet>
      <dgm:spPr/>
    </dgm:pt>
    <dgm:pt modelId="{9B4DC6F7-F126-45A3-8F01-33ABF21E600E}" type="pres">
      <dgm:prSet presAssocID="{1B3107AC-C8EA-4AA0-B806-74F41C4206E3}" presName="rootComposite" presStyleCnt="0"/>
      <dgm:spPr/>
    </dgm:pt>
    <dgm:pt modelId="{7FAD0845-4516-45DF-AB88-241B3A939A4F}" type="pres">
      <dgm:prSet presAssocID="{1B3107AC-C8EA-4AA0-B806-74F41C4206E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39E76-CD1D-4134-BFBE-214E9407FF3B}" type="pres">
      <dgm:prSet presAssocID="{1B3107AC-C8EA-4AA0-B806-74F41C4206E3}" presName="rootConnector" presStyleLbl="node2" presStyleIdx="1" presStyleCnt="4"/>
      <dgm:spPr/>
      <dgm:t>
        <a:bodyPr/>
        <a:lstStyle/>
        <a:p>
          <a:endParaRPr lang="ru-RU"/>
        </a:p>
      </dgm:t>
    </dgm:pt>
    <dgm:pt modelId="{5A26E199-32CA-4D6E-B996-A133508CEA80}" type="pres">
      <dgm:prSet presAssocID="{1B3107AC-C8EA-4AA0-B806-74F41C4206E3}" presName="hierChild4" presStyleCnt="0"/>
      <dgm:spPr/>
    </dgm:pt>
    <dgm:pt modelId="{8D47DD29-E64B-4AC9-A3E2-0B7C9FBE57FA}" type="pres">
      <dgm:prSet presAssocID="{1B3107AC-C8EA-4AA0-B806-74F41C4206E3}" presName="hierChild5" presStyleCnt="0"/>
      <dgm:spPr/>
    </dgm:pt>
    <dgm:pt modelId="{5530F1BA-086F-4160-A7E4-C5DFD541653C}" type="pres">
      <dgm:prSet presAssocID="{84A5E6CE-2C54-40AF-B0FE-F531F43D1898}" presName="Name64" presStyleLbl="parChTrans1D2" presStyleIdx="2" presStyleCnt="4"/>
      <dgm:spPr/>
      <dgm:t>
        <a:bodyPr/>
        <a:lstStyle/>
        <a:p>
          <a:endParaRPr lang="ru-RU"/>
        </a:p>
      </dgm:t>
    </dgm:pt>
    <dgm:pt modelId="{C0AA0108-4F8D-40AB-8DA0-E226F8129B8B}" type="pres">
      <dgm:prSet presAssocID="{AD39B173-3B25-40DE-9045-E47B0A759B03}" presName="hierRoot2" presStyleCnt="0">
        <dgm:presLayoutVars>
          <dgm:hierBranch val="init"/>
        </dgm:presLayoutVars>
      </dgm:prSet>
      <dgm:spPr/>
    </dgm:pt>
    <dgm:pt modelId="{9CD2B83F-7BEF-4BB6-AEF1-8B5B0A0CE8D9}" type="pres">
      <dgm:prSet presAssocID="{AD39B173-3B25-40DE-9045-E47B0A759B03}" presName="rootComposite" presStyleCnt="0"/>
      <dgm:spPr/>
    </dgm:pt>
    <dgm:pt modelId="{CC1E9E94-1C5F-4AB2-8BF0-56BD112F3C6A}" type="pres">
      <dgm:prSet presAssocID="{AD39B173-3B25-40DE-9045-E47B0A759B0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8ADAF0-E459-4895-8107-AB4D96D9684A}" type="pres">
      <dgm:prSet presAssocID="{AD39B173-3B25-40DE-9045-E47B0A759B03}" presName="rootConnector" presStyleLbl="node2" presStyleIdx="2" presStyleCnt="4"/>
      <dgm:spPr/>
      <dgm:t>
        <a:bodyPr/>
        <a:lstStyle/>
        <a:p>
          <a:endParaRPr lang="ru-RU"/>
        </a:p>
      </dgm:t>
    </dgm:pt>
    <dgm:pt modelId="{AB1DB0E2-FC97-4D8E-8D7B-16775564B4C5}" type="pres">
      <dgm:prSet presAssocID="{AD39B173-3B25-40DE-9045-E47B0A759B03}" presName="hierChild4" presStyleCnt="0"/>
      <dgm:spPr/>
    </dgm:pt>
    <dgm:pt modelId="{3373CC8A-33D4-4F08-B65C-7AF545DFB0B0}" type="pres">
      <dgm:prSet presAssocID="{AD39B173-3B25-40DE-9045-E47B0A759B03}" presName="hierChild5" presStyleCnt="0"/>
      <dgm:spPr/>
    </dgm:pt>
    <dgm:pt modelId="{D3E0995F-75DD-4410-BBB6-F35061AC6F08}" type="pres">
      <dgm:prSet presAssocID="{9304FEBC-F3F1-47C9-A893-D21D44576F8A}" presName="Name64" presStyleLbl="parChTrans1D2" presStyleIdx="3" presStyleCnt="4"/>
      <dgm:spPr/>
      <dgm:t>
        <a:bodyPr/>
        <a:lstStyle/>
        <a:p>
          <a:endParaRPr lang="ru-RU"/>
        </a:p>
      </dgm:t>
    </dgm:pt>
    <dgm:pt modelId="{94111CED-5C14-4B62-ADAF-464B8707E292}" type="pres">
      <dgm:prSet presAssocID="{75B10305-5B0B-4733-BB95-5C94BF9CC995}" presName="hierRoot2" presStyleCnt="0">
        <dgm:presLayoutVars>
          <dgm:hierBranch val="init"/>
        </dgm:presLayoutVars>
      </dgm:prSet>
      <dgm:spPr/>
    </dgm:pt>
    <dgm:pt modelId="{93FAF33D-F711-48CE-A497-9313BAFC9041}" type="pres">
      <dgm:prSet presAssocID="{75B10305-5B0B-4733-BB95-5C94BF9CC995}" presName="rootComposite" presStyleCnt="0"/>
      <dgm:spPr/>
    </dgm:pt>
    <dgm:pt modelId="{71CC3A1E-FA19-424B-AFAA-5CCD1647436A}" type="pres">
      <dgm:prSet presAssocID="{75B10305-5B0B-4733-BB95-5C94BF9CC99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77C11A-C058-44DF-8815-3D3912356C80}" type="pres">
      <dgm:prSet presAssocID="{75B10305-5B0B-4733-BB95-5C94BF9CC995}" presName="rootConnector" presStyleLbl="node2" presStyleIdx="3" presStyleCnt="4"/>
      <dgm:spPr/>
      <dgm:t>
        <a:bodyPr/>
        <a:lstStyle/>
        <a:p>
          <a:endParaRPr lang="ru-RU"/>
        </a:p>
      </dgm:t>
    </dgm:pt>
    <dgm:pt modelId="{B55EAF13-B029-4274-99D1-00777CD63E6A}" type="pres">
      <dgm:prSet presAssocID="{75B10305-5B0B-4733-BB95-5C94BF9CC995}" presName="hierChild4" presStyleCnt="0"/>
      <dgm:spPr/>
    </dgm:pt>
    <dgm:pt modelId="{8DCC49AE-A5B2-4256-8D28-56908F5B50AD}" type="pres">
      <dgm:prSet presAssocID="{75B10305-5B0B-4733-BB95-5C94BF9CC995}" presName="hierChild5" presStyleCnt="0"/>
      <dgm:spPr/>
    </dgm:pt>
    <dgm:pt modelId="{9394D879-8CE7-49DD-BD70-8C70DC0AE9CC}" type="pres">
      <dgm:prSet presAssocID="{619FC97A-3EF5-4E76-B609-40F8A5A616E0}" presName="hierChild3" presStyleCnt="0"/>
      <dgm:spPr/>
    </dgm:pt>
  </dgm:ptLst>
  <dgm:cxnLst>
    <dgm:cxn modelId="{F4411C93-60E5-420F-83E5-C659E9339262}" srcId="{D4AD6AE2-7BE2-4F7F-976D-D5AC3E113654}" destId="{619FC97A-3EF5-4E76-B609-40F8A5A616E0}" srcOrd="0" destOrd="0" parTransId="{83C19020-7816-4B6C-B778-BFD6E6F981D3}" sibTransId="{5B1CB7FA-9F98-4B79-98CD-60C252CEDEC3}"/>
    <dgm:cxn modelId="{8F0622AE-AEC4-4187-AA6A-AA5216661E01}" type="presOf" srcId="{75B10305-5B0B-4733-BB95-5C94BF9CC995}" destId="{5877C11A-C058-44DF-8815-3D3912356C80}" srcOrd="1" destOrd="0" presId="urn:microsoft.com/office/officeart/2009/3/layout/HorizontalOrganizationChart"/>
    <dgm:cxn modelId="{C5B05991-8E39-47C1-A14B-8B7AA179A911}" type="presOf" srcId="{84A5E6CE-2C54-40AF-B0FE-F531F43D1898}" destId="{5530F1BA-086F-4160-A7E4-C5DFD541653C}" srcOrd="0" destOrd="0" presId="urn:microsoft.com/office/officeart/2009/3/layout/HorizontalOrganizationChart"/>
    <dgm:cxn modelId="{C46E28EE-D2A1-4D94-872D-2DB42F71F918}" type="presOf" srcId="{EB1312FD-B423-4C73-9F9F-770DF811E8B7}" destId="{4E69D6D3-36A1-460B-92DA-9C7F811A1BDE}" srcOrd="1" destOrd="0" presId="urn:microsoft.com/office/officeart/2009/3/layout/HorizontalOrganizationChart"/>
    <dgm:cxn modelId="{BD422842-1B67-4317-BE1E-FEEF966F689D}" type="presOf" srcId="{C64B3326-1719-442C-9BFE-CADB63E0CE35}" destId="{5A0DE098-188D-4F5E-A9D6-9FEC9BBE7A37}" srcOrd="0" destOrd="0" presId="urn:microsoft.com/office/officeart/2009/3/layout/HorizontalOrganizationChart"/>
    <dgm:cxn modelId="{58B9A650-4F7F-49AF-8D96-3C8C9EB96093}" type="presOf" srcId="{9304FEBC-F3F1-47C9-A893-D21D44576F8A}" destId="{D3E0995F-75DD-4410-BBB6-F35061AC6F08}" srcOrd="0" destOrd="0" presId="urn:microsoft.com/office/officeart/2009/3/layout/HorizontalOrganizationChart"/>
    <dgm:cxn modelId="{898CACA9-D964-4A88-84B5-63726EDA34D2}" srcId="{619FC97A-3EF5-4E76-B609-40F8A5A616E0}" destId="{1B3107AC-C8EA-4AA0-B806-74F41C4206E3}" srcOrd="1" destOrd="0" parTransId="{1A26F2E4-636B-4D2F-81F3-F1643CB40A62}" sibTransId="{04637B28-32A6-46CA-A15C-C08FD69CE2D1}"/>
    <dgm:cxn modelId="{62E54894-6701-47D4-B857-D3A7FFD9A164}" type="presOf" srcId="{D4AD6AE2-7BE2-4F7F-976D-D5AC3E113654}" destId="{CB58D882-270B-459D-90CF-D403539D7F5B}" srcOrd="0" destOrd="0" presId="urn:microsoft.com/office/officeart/2009/3/layout/HorizontalOrganizationChart"/>
    <dgm:cxn modelId="{CC0FA174-C419-4271-8D20-FA9AD4AFFBF4}" type="presOf" srcId="{EB1312FD-B423-4C73-9F9F-770DF811E8B7}" destId="{8D44A081-9FF4-41EE-8756-37EF261849D4}" srcOrd="0" destOrd="0" presId="urn:microsoft.com/office/officeart/2009/3/layout/HorizontalOrganizationChart"/>
    <dgm:cxn modelId="{6EB5B3FF-DBC6-4DFB-987B-E2F3555EE211}" srcId="{619FC97A-3EF5-4E76-B609-40F8A5A616E0}" destId="{AD39B173-3B25-40DE-9045-E47B0A759B03}" srcOrd="2" destOrd="0" parTransId="{84A5E6CE-2C54-40AF-B0FE-F531F43D1898}" sibTransId="{84844EF8-2FEC-4D0B-9CE6-E64E4761AE93}"/>
    <dgm:cxn modelId="{E5E874AA-5CCC-464A-B871-97597AEEF131}" type="presOf" srcId="{619FC97A-3EF5-4E76-B609-40F8A5A616E0}" destId="{97016EB0-67FC-4D5C-8B62-44B88D8898B4}" srcOrd="0" destOrd="0" presId="urn:microsoft.com/office/officeart/2009/3/layout/HorizontalOrganizationChart"/>
    <dgm:cxn modelId="{D76F3289-FBA3-44C9-B6A0-E539AFE762CB}" type="presOf" srcId="{75B10305-5B0B-4733-BB95-5C94BF9CC995}" destId="{71CC3A1E-FA19-424B-AFAA-5CCD1647436A}" srcOrd="0" destOrd="0" presId="urn:microsoft.com/office/officeart/2009/3/layout/HorizontalOrganizationChart"/>
    <dgm:cxn modelId="{C3AD7C86-F6A2-48C8-9AEB-80D4AC8B5682}" srcId="{619FC97A-3EF5-4E76-B609-40F8A5A616E0}" destId="{EB1312FD-B423-4C73-9F9F-770DF811E8B7}" srcOrd="0" destOrd="0" parTransId="{C64B3326-1719-442C-9BFE-CADB63E0CE35}" sibTransId="{E5314E63-A76B-492C-B23D-ADC810373A47}"/>
    <dgm:cxn modelId="{38450396-982D-42D0-806F-E7E949438207}" type="presOf" srcId="{619FC97A-3EF5-4E76-B609-40F8A5A616E0}" destId="{98D97982-137C-4349-BC7C-687C3D5058D8}" srcOrd="1" destOrd="0" presId="urn:microsoft.com/office/officeart/2009/3/layout/HorizontalOrganizationChart"/>
    <dgm:cxn modelId="{6CD1D648-006F-4E0F-8636-659AF8B87FF8}" type="presOf" srcId="{1A26F2E4-636B-4D2F-81F3-F1643CB40A62}" destId="{05359C9C-7396-4FBB-A76A-0E6A8BC88F76}" srcOrd="0" destOrd="0" presId="urn:microsoft.com/office/officeart/2009/3/layout/HorizontalOrganizationChart"/>
    <dgm:cxn modelId="{1A05C355-2CC9-4720-812A-2907850EDF0F}" type="presOf" srcId="{1B3107AC-C8EA-4AA0-B806-74F41C4206E3}" destId="{7FAD0845-4516-45DF-AB88-241B3A939A4F}" srcOrd="0" destOrd="0" presId="urn:microsoft.com/office/officeart/2009/3/layout/HorizontalOrganizationChart"/>
    <dgm:cxn modelId="{9B8DF96B-3B05-4FE4-A03A-E669D1978978}" type="presOf" srcId="{AD39B173-3B25-40DE-9045-E47B0A759B03}" destId="{CC1E9E94-1C5F-4AB2-8BF0-56BD112F3C6A}" srcOrd="0" destOrd="0" presId="urn:microsoft.com/office/officeart/2009/3/layout/HorizontalOrganizationChart"/>
    <dgm:cxn modelId="{39B9955A-5A6F-4104-832C-CB40D8A7223D}" type="presOf" srcId="{AD39B173-3B25-40DE-9045-E47B0A759B03}" destId="{0B8ADAF0-E459-4895-8107-AB4D96D9684A}" srcOrd="1" destOrd="0" presId="urn:microsoft.com/office/officeart/2009/3/layout/HorizontalOrganizationChart"/>
    <dgm:cxn modelId="{9176398E-0A62-40F5-9760-3B8A0D773E14}" srcId="{619FC97A-3EF5-4E76-B609-40F8A5A616E0}" destId="{75B10305-5B0B-4733-BB95-5C94BF9CC995}" srcOrd="3" destOrd="0" parTransId="{9304FEBC-F3F1-47C9-A893-D21D44576F8A}" sibTransId="{229430C9-D029-4EBE-AB31-F973E7257222}"/>
    <dgm:cxn modelId="{C37B1699-2070-4414-B411-ACB9996FB210}" type="presOf" srcId="{1B3107AC-C8EA-4AA0-B806-74F41C4206E3}" destId="{D7239E76-CD1D-4134-BFBE-214E9407FF3B}" srcOrd="1" destOrd="0" presId="urn:microsoft.com/office/officeart/2009/3/layout/HorizontalOrganizationChart"/>
    <dgm:cxn modelId="{824E721C-C48B-46C7-9A29-C558DECBD45F}" type="presParOf" srcId="{CB58D882-270B-459D-90CF-D403539D7F5B}" destId="{508F33E7-446B-4266-8A12-2BC164555456}" srcOrd="0" destOrd="0" presId="urn:microsoft.com/office/officeart/2009/3/layout/HorizontalOrganizationChart"/>
    <dgm:cxn modelId="{80B95DC1-6E00-4DBD-8ADC-1DABBCB1AA30}" type="presParOf" srcId="{508F33E7-446B-4266-8A12-2BC164555456}" destId="{5D48188D-B7D1-4B4F-831A-DAF3A1BB6A0F}" srcOrd="0" destOrd="0" presId="urn:microsoft.com/office/officeart/2009/3/layout/HorizontalOrganizationChart"/>
    <dgm:cxn modelId="{F0F0AE90-6C86-40F1-A39F-9509BC8208C4}" type="presParOf" srcId="{5D48188D-B7D1-4B4F-831A-DAF3A1BB6A0F}" destId="{97016EB0-67FC-4D5C-8B62-44B88D8898B4}" srcOrd="0" destOrd="0" presId="urn:microsoft.com/office/officeart/2009/3/layout/HorizontalOrganizationChart"/>
    <dgm:cxn modelId="{D7B5E7A2-78BB-4263-B7EA-4BB7403B93C9}" type="presParOf" srcId="{5D48188D-B7D1-4B4F-831A-DAF3A1BB6A0F}" destId="{98D97982-137C-4349-BC7C-687C3D5058D8}" srcOrd="1" destOrd="0" presId="urn:microsoft.com/office/officeart/2009/3/layout/HorizontalOrganizationChart"/>
    <dgm:cxn modelId="{53377075-0DB6-46F2-A73F-D543DFC45600}" type="presParOf" srcId="{508F33E7-446B-4266-8A12-2BC164555456}" destId="{0368D86A-275C-4B8F-B81B-E6E6FA449B7A}" srcOrd="1" destOrd="0" presId="urn:microsoft.com/office/officeart/2009/3/layout/HorizontalOrganizationChart"/>
    <dgm:cxn modelId="{21D5FE9A-1E75-44CD-A24B-6DD120305A57}" type="presParOf" srcId="{0368D86A-275C-4B8F-B81B-E6E6FA449B7A}" destId="{5A0DE098-188D-4F5E-A9D6-9FEC9BBE7A37}" srcOrd="0" destOrd="0" presId="urn:microsoft.com/office/officeart/2009/3/layout/HorizontalOrganizationChart"/>
    <dgm:cxn modelId="{EBEF1E69-77E6-43DB-B8D6-F507923052C6}" type="presParOf" srcId="{0368D86A-275C-4B8F-B81B-E6E6FA449B7A}" destId="{5CD50E92-07F1-4C36-A08B-241EE8095BC8}" srcOrd="1" destOrd="0" presId="urn:microsoft.com/office/officeart/2009/3/layout/HorizontalOrganizationChart"/>
    <dgm:cxn modelId="{9BB619B9-A538-40F0-ACC2-4BB739B98888}" type="presParOf" srcId="{5CD50E92-07F1-4C36-A08B-241EE8095BC8}" destId="{63B45F63-E2FE-426D-8E9C-694FB36E972D}" srcOrd="0" destOrd="0" presId="urn:microsoft.com/office/officeart/2009/3/layout/HorizontalOrganizationChart"/>
    <dgm:cxn modelId="{B2D8B0F4-0D7C-4E8C-B60F-BED1DA35400E}" type="presParOf" srcId="{63B45F63-E2FE-426D-8E9C-694FB36E972D}" destId="{8D44A081-9FF4-41EE-8756-37EF261849D4}" srcOrd="0" destOrd="0" presId="urn:microsoft.com/office/officeart/2009/3/layout/HorizontalOrganizationChart"/>
    <dgm:cxn modelId="{94C407F1-A25A-4DF3-874A-0E326D6AE81E}" type="presParOf" srcId="{63B45F63-E2FE-426D-8E9C-694FB36E972D}" destId="{4E69D6D3-36A1-460B-92DA-9C7F811A1BDE}" srcOrd="1" destOrd="0" presId="urn:microsoft.com/office/officeart/2009/3/layout/HorizontalOrganizationChart"/>
    <dgm:cxn modelId="{72BAF441-4A02-4356-9D36-A4A64148166F}" type="presParOf" srcId="{5CD50E92-07F1-4C36-A08B-241EE8095BC8}" destId="{B42C652C-AF9D-48AB-A4D5-41E0FC8106D7}" srcOrd="1" destOrd="0" presId="urn:microsoft.com/office/officeart/2009/3/layout/HorizontalOrganizationChart"/>
    <dgm:cxn modelId="{9446E21F-FD38-44C6-AF36-6E473E1FD1E9}" type="presParOf" srcId="{5CD50E92-07F1-4C36-A08B-241EE8095BC8}" destId="{C833F42B-E2FF-4FCD-A240-4DB2413C85D7}" srcOrd="2" destOrd="0" presId="urn:microsoft.com/office/officeart/2009/3/layout/HorizontalOrganizationChart"/>
    <dgm:cxn modelId="{740D2D74-6753-451E-8FFF-88DAE5B93EBA}" type="presParOf" srcId="{0368D86A-275C-4B8F-B81B-E6E6FA449B7A}" destId="{05359C9C-7396-4FBB-A76A-0E6A8BC88F76}" srcOrd="2" destOrd="0" presId="urn:microsoft.com/office/officeart/2009/3/layout/HorizontalOrganizationChart"/>
    <dgm:cxn modelId="{26F493EC-5E62-480E-8FF6-EDDE4C1FA4AA}" type="presParOf" srcId="{0368D86A-275C-4B8F-B81B-E6E6FA449B7A}" destId="{17F6DFB3-C3EE-496A-B268-61FEE34919FF}" srcOrd="3" destOrd="0" presId="urn:microsoft.com/office/officeart/2009/3/layout/HorizontalOrganizationChart"/>
    <dgm:cxn modelId="{70C8584C-45E4-4C54-92C6-FE001B2D02CE}" type="presParOf" srcId="{17F6DFB3-C3EE-496A-B268-61FEE34919FF}" destId="{9B4DC6F7-F126-45A3-8F01-33ABF21E600E}" srcOrd="0" destOrd="0" presId="urn:microsoft.com/office/officeart/2009/3/layout/HorizontalOrganizationChart"/>
    <dgm:cxn modelId="{7E4F13AE-BE65-466F-8133-08071664DA17}" type="presParOf" srcId="{9B4DC6F7-F126-45A3-8F01-33ABF21E600E}" destId="{7FAD0845-4516-45DF-AB88-241B3A939A4F}" srcOrd="0" destOrd="0" presId="urn:microsoft.com/office/officeart/2009/3/layout/HorizontalOrganizationChart"/>
    <dgm:cxn modelId="{78602F39-27AE-40AE-986E-27DC3730CFA0}" type="presParOf" srcId="{9B4DC6F7-F126-45A3-8F01-33ABF21E600E}" destId="{D7239E76-CD1D-4134-BFBE-214E9407FF3B}" srcOrd="1" destOrd="0" presId="urn:microsoft.com/office/officeart/2009/3/layout/HorizontalOrganizationChart"/>
    <dgm:cxn modelId="{E5C9EACE-9582-430E-B3DA-1BE87FE0E2E0}" type="presParOf" srcId="{17F6DFB3-C3EE-496A-B268-61FEE34919FF}" destId="{5A26E199-32CA-4D6E-B996-A133508CEA80}" srcOrd="1" destOrd="0" presId="urn:microsoft.com/office/officeart/2009/3/layout/HorizontalOrganizationChart"/>
    <dgm:cxn modelId="{5C6237B5-7806-422D-B42C-A2C5FBE2A4B2}" type="presParOf" srcId="{17F6DFB3-C3EE-496A-B268-61FEE34919FF}" destId="{8D47DD29-E64B-4AC9-A3E2-0B7C9FBE57FA}" srcOrd="2" destOrd="0" presId="urn:microsoft.com/office/officeart/2009/3/layout/HorizontalOrganizationChart"/>
    <dgm:cxn modelId="{29F47A34-0770-42D6-AC8B-31DB21678B64}" type="presParOf" srcId="{0368D86A-275C-4B8F-B81B-E6E6FA449B7A}" destId="{5530F1BA-086F-4160-A7E4-C5DFD541653C}" srcOrd="4" destOrd="0" presId="urn:microsoft.com/office/officeart/2009/3/layout/HorizontalOrganizationChart"/>
    <dgm:cxn modelId="{621F0524-D34C-4CB0-9CCC-D2A9A61FDFAE}" type="presParOf" srcId="{0368D86A-275C-4B8F-B81B-E6E6FA449B7A}" destId="{C0AA0108-4F8D-40AB-8DA0-E226F8129B8B}" srcOrd="5" destOrd="0" presId="urn:microsoft.com/office/officeart/2009/3/layout/HorizontalOrganizationChart"/>
    <dgm:cxn modelId="{C5B1B4CE-EC36-4203-884F-91722D191783}" type="presParOf" srcId="{C0AA0108-4F8D-40AB-8DA0-E226F8129B8B}" destId="{9CD2B83F-7BEF-4BB6-AEF1-8B5B0A0CE8D9}" srcOrd="0" destOrd="0" presId="urn:microsoft.com/office/officeart/2009/3/layout/HorizontalOrganizationChart"/>
    <dgm:cxn modelId="{7F10FCFF-BEB4-43D0-AFB6-D7483DEFA441}" type="presParOf" srcId="{9CD2B83F-7BEF-4BB6-AEF1-8B5B0A0CE8D9}" destId="{CC1E9E94-1C5F-4AB2-8BF0-56BD112F3C6A}" srcOrd="0" destOrd="0" presId="urn:microsoft.com/office/officeart/2009/3/layout/HorizontalOrganizationChart"/>
    <dgm:cxn modelId="{E154B2C6-2367-4B1C-858A-3D9E6E328768}" type="presParOf" srcId="{9CD2B83F-7BEF-4BB6-AEF1-8B5B0A0CE8D9}" destId="{0B8ADAF0-E459-4895-8107-AB4D96D9684A}" srcOrd="1" destOrd="0" presId="urn:microsoft.com/office/officeart/2009/3/layout/HorizontalOrganizationChart"/>
    <dgm:cxn modelId="{CE103ED0-BE00-4633-BDCE-48EA5EB1700C}" type="presParOf" srcId="{C0AA0108-4F8D-40AB-8DA0-E226F8129B8B}" destId="{AB1DB0E2-FC97-4D8E-8D7B-16775564B4C5}" srcOrd="1" destOrd="0" presId="urn:microsoft.com/office/officeart/2009/3/layout/HorizontalOrganizationChart"/>
    <dgm:cxn modelId="{136C1260-4BC4-41D3-B81D-675FA0150C42}" type="presParOf" srcId="{C0AA0108-4F8D-40AB-8DA0-E226F8129B8B}" destId="{3373CC8A-33D4-4F08-B65C-7AF545DFB0B0}" srcOrd="2" destOrd="0" presId="urn:microsoft.com/office/officeart/2009/3/layout/HorizontalOrganizationChart"/>
    <dgm:cxn modelId="{291CFCF7-B555-4817-A1F8-FF7CABD7761B}" type="presParOf" srcId="{0368D86A-275C-4B8F-B81B-E6E6FA449B7A}" destId="{D3E0995F-75DD-4410-BBB6-F35061AC6F08}" srcOrd="6" destOrd="0" presId="urn:microsoft.com/office/officeart/2009/3/layout/HorizontalOrganizationChart"/>
    <dgm:cxn modelId="{66C15C33-95BD-44E8-956B-CE5FAF73117D}" type="presParOf" srcId="{0368D86A-275C-4B8F-B81B-E6E6FA449B7A}" destId="{94111CED-5C14-4B62-ADAF-464B8707E292}" srcOrd="7" destOrd="0" presId="urn:microsoft.com/office/officeart/2009/3/layout/HorizontalOrganizationChart"/>
    <dgm:cxn modelId="{BFB05260-BD83-4A2F-80C3-F020BEBF4635}" type="presParOf" srcId="{94111CED-5C14-4B62-ADAF-464B8707E292}" destId="{93FAF33D-F711-48CE-A497-9313BAFC9041}" srcOrd="0" destOrd="0" presId="urn:microsoft.com/office/officeart/2009/3/layout/HorizontalOrganizationChart"/>
    <dgm:cxn modelId="{E2321AD2-E24E-4369-AA15-EBE4979863E0}" type="presParOf" srcId="{93FAF33D-F711-48CE-A497-9313BAFC9041}" destId="{71CC3A1E-FA19-424B-AFAA-5CCD1647436A}" srcOrd="0" destOrd="0" presId="urn:microsoft.com/office/officeart/2009/3/layout/HorizontalOrganizationChart"/>
    <dgm:cxn modelId="{40A2735F-0BA7-4AA3-B7DA-8C959516D46B}" type="presParOf" srcId="{93FAF33D-F711-48CE-A497-9313BAFC9041}" destId="{5877C11A-C058-44DF-8815-3D3912356C80}" srcOrd="1" destOrd="0" presId="urn:microsoft.com/office/officeart/2009/3/layout/HorizontalOrganizationChart"/>
    <dgm:cxn modelId="{FC7D927B-8E8A-43BF-809A-204FEB61E156}" type="presParOf" srcId="{94111CED-5C14-4B62-ADAF-464B8707E292}" destId="{B55EAF13-B029-4274-99D1-00777CD63E6A}" srcOrd="1" destOrd="0" presId="urn:microsoft.com/office/officeart/2009/3/layout/HorizontalOrganizationChart"/>
    <dgm:cxn modelId="{E6C38039-C564-4CFD-B98F-4C4980E3B8DB}" type="presParOf" srcId="{94111CED-5C14-4B62-ADAF-464B8707E292}" destId="{8DCC49AE-A5B2-4256-8D28-56908F5B50AD}" srcOrd="2" destOrd="0" presId="urn:microsoft.com/office/officeart/2009/3/layout/HorizontalOrganizationChart"/>
    <dgm:cxn modelId="{C4AC0B3F-F26F-41BB-BB95-072728EC5061}" type="presParOf" srcId="{508F33E7-446B-4266-8A12-2BC164555456}" destId="{9394D879-8CE7-49DD-BD70-8C70DC0AE9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34783-A126-4E29-9F00-EF8D494B7D1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683AB-7BA2-4A9C-88A2-9706DA2C8940}">
      <dgm:prSet phldrT="[Текст]"/>
      <dgm:spPr/>
      <dgm:t>
        <a:bodyPr/>
        <a:lstStyle/>
        <a:p>
          <a:r>
            <a:rPr lang="ru-RU" dirty="0" smtClean="0"/>
            <a:t>Ведущая </a:t>
          </a:r>
          <a:r>
            <a:rPr lang="ru-RU" dirty="0" err="1" smtClean="0"/>
            <a:t>мыследеятельность</a:t>
          </a:r>
          <a:endParaRPr lang="ru-RU" dirty="0"/>
        </a:p>
      </dgm:t>
    </dgm:pt>
    <dgm:pt modelId="{58E90402-317C-437C-82E2-E6F0399354FB}" type="parTrans" cxnId="{AF3A7C4C-2C42-49A9-8FCF-A2E0FE4FF1AF}">
      <dgm:prSet/>
      <dgm:spPr/>
      <dgm:t>
        <a:bodyPr/>
        <a:lstStyle/>
        <a:p>
          <a:endParaRPr lang="ru-RU"/>
        </a:p>
      </dgm:t>
    </dgm:pt>
    <dgm:pt modelId="{3016DA0F-3189-40C9-9F06-23B349E1DE93}" type="sibTrans" cxnId="{AF3A7C4C-2C42-49A9-8FCF-A2E0FE4FF1AF}">
      <dgm:prSet/>
      <dgm:spPr/>
      <dgm:t>
        <a:bodyPr/>
        <a:lstStyle/>
        <a:p>
          <a:endParaRPr lang="ru-RU"/>
        </a:p>
      </dgm:t>
    </dgm:pt>
    <dgm:pt modelId="{2CC8DDD6-167D-4FCD-83E3-A929DE754B04}">
      <dgm:prSet phldrT="[Текст]"/>
      <dgm:spPr/>
      <dgm:t>
        <a:bodyPr/>
        <a:lstStyle/>
        <a:p>
          <a:r>
            <a:rPr lang="ru-RU" dirty="0" smtClean="0"/>
            <a:t>формулировать</a:t>
          </a:r>
          <a:endParaRPr lang="ru-RU" dirty="0"/>
        </a:p>
      </dgm:t>
    </dgm:pt>
    <dgm:pt modelId="{643D7DC1-55AA-432E-B226-19061828B144}" type="parTrans" cxnId="{1F8CD086-BC34-40AA-9C09-964CB848EED0}">
      <dgm:prSet/>
      <dgm:spPr/>
      <dgm:t>
        <a:bodyPr/>
        <a:lstStyle/>
        <a:p>
          <a:endParaRPr lang="ru-RU"/>
        </a:p>
      </dgm:t>
    </dgm:pt>
    <dgm:pt modelId="{DDA797D8-C8E2-40BE-878C-A36A30C0C55F}" type="sibTrans" cxnId="{1F8CD086-BC34-40AA-9C09-964CB848EED0}">
      <dgm:prSet/>
      <dgm:spPr/>
      <dgm:t>
        <a:bodyPr/>
        <a:lstStyle/>
        <a:p>
          <a:endParaRPr lang="ru-RU"/>
        </a:p>
      </dgm:t>
    </dgm:pt>
    <dgm:pt modelId="{B01CC234-3AF4-4F29-9DA1-0342C2E76819}">
      <dgm:prSet phldrT="[Текст]"/>
      <dgm:spPr/>
      <dgm:t>
        <a:bodyPr/>
        <a:lstStyle/>
        <a:p>
          <a:r>
            <a:rPr lang="ru-RU" dirty="0" smtClean="0"/>
            <a:t>интерпретировать</a:t>
          </a:r>
          <a:endParaRPr lang="ru-RU" dirty="0"/>
        </a:p>
      </dgm:t>
    </dgm:pt>
    <dgm:pt modelId="{DAEA476C-ED3F-46B3-AAED-766143E4E831}" type="parTrans" cxnId="{3C63E3EE-B86E-4EA2-9E95-6C26DC0F800C}">
      <dgm:prSet/>
      <dgm:spPr/>
      <dgm:t>
        <a:bodyPr/>
        <a:lstStyle/>
        <a:p>
          <a:endParaRPr lang="ru-RU"/>
        </a:p>
      </dgm:t>
    </dgm:pt>
    <dgm:pt modelId="{3C283F75-9EB8-4391-89DB-6A0F369E772C}" type="sibTrans" cxnId="{3C63E3EE-B86E-4EA2-9E95-6C26DC0F800C}">
      <dgm:prSet/>
      <dgm:spPr/>
      <dgm:t>
        <a:bodyPr/>
        <a:lstStyle/>
        <a:p>
          <a:endParaRPr lang="ru-RU"/>
        </a:p>
      </dgm:t>
    </dgm:pt>
    <dgm:pt modelId="{348C6CAF-266A-4BA5-98EC-C78A6A664376}">
      <dgm:prSet/>
      <dgm:spPr/>
      <dgm:t>
        <a:bodyPr/>
        <a:lstStyle/>
        <a:p>
          <a:r>
            <a:rPr lang="ru-RU" dirty="0" smtClean="0"/>
            <a:t>применять</a:t>
          </a:r>
          <a:endParaRPr lang="ru-RU" dirty="0"/>
        </a:p>
      </dgm:t>
    </dgm:pt>
    <dgm:pt modelId="{2D61354C-00B9-48C7-8885-31FAE4C1A530}" type="parTrans" cxnId="{91AA736F-2EBD-4E35-BDC7-EEEFB8A62981}">
      <dgm:prSet/>
      <dgm:spPr/>
      <dgm:t>
        <a:bodyPr/>
        <a:lstStyle/>
        <a:p>
          <a:endParaRPr lang="ru-RU"/>
        </a:p>
      </dgm:t>
    </dgm:pt>
    <dgm:pt modelId="{5F6AA628-E197-45D1-881A-7C097BEE6CBB}" type="sibTrans" cxnId="{91AA736F-2EBD-4E35-BDC7-EEEFB8A62981}">
      <dgm:prSet/>
      <dgm:spPr/>
      <dgm:t>
        <a:bodyPr/>
        <a:lstStyle/>
        <a:p>
          <a:endParaRPr lang="ru-RU"/>
        </a:p>
      </dgm:t>
    </dgm:pt>
    <dgm:pt modelId="{95DFC490-9572-45F6-BCDE-9DAB9DA8C34D}" type="pres">
      <dgm:prSet presAssocID="{FDB34783-A126-4E29-9F00-EF8D494B7D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CD933B-85B7-47E7-92FD-7E9C03EDF80F}" type="pres">
      <dgm:prSet presAssocID="{A23683AB-7BA2-4A9C-88A2-9706DA2C8940}" presName="hierRoot1" presStyleCnt="0">
        <dgm:presLayoutVars>
          <dgm:hierBranch val="init"/>
        </dgm:presLayoutVars>
      </dgm:prSet>
      <dgm:spPr/>
    </dgm:pt>
    <dgm:pt modelId="{44586F1A-56FD-4FE5-8669-E8A597F6AB8E}" type="pres">
      <dgm:prSet presAssocID="{A23683AB-7BA2-4A9C-88A2-9706DA2C8940}" presName="rootComposite1" presStyleCnt="0"/>
      <dgm:spPr/>
    </dgm:pt>
    <dgm:pt modelId="{DF8F2871-9C77-4083-A851-0613F954B6A5}" type="pres">
      <dgm:prSet presAssocID="{A23683AB-7BA2-4A9C-88A2-9706DA2C89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37C528-05D2-458D-801A-ADB36E6B5E20}" type="pres">
      <dgm:prSet presAssocID="{A23683AB-7BA2-4A9C-88A2-9706DA2C89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52D3624-ED6B-49F9-A23B-8131B1B6CD06}" type="pres">
      <dgm:prSet presAssocID="{A23683AB-7BA2-4A9C-88A2-9706DA2C8940}" presName="hierChild2" presStyleCnt="0"/>
      <dgm:spPr/>
    </dgm:pt>
    <dgm:pt modelId="{55527F9E-90FA-401C-BAE0-2386C655D8A2}" type="pres">
      <dgm:prSet presAssocID="{643D7DC1-55AA-432E-B226-19061828B144}" presName="Name64" presStyleLbl="parChTrans1D2" presStyleIdx="0" presStyleCnt="3"/>
      <dgm:spPr/>
      <dgm:t>
        <a:bodyPr/>
        <a:lstStyle/>
        <a:p>
          <a:endParaRPr lang="ru-RU"/>
        </a:p>
      </dgm:t>
    </dgm:pt>
    <dgm:pt modelId="{1D9B5889-FA95-4D9E-AD6A-727CD79624A5}" type="pres">
      <dgm:prSet presAssocID="{2CC8DDD6-167D-4FCD-83E3-A929DE754B04}" presName="hierRoot2" presStyleCnt="0">
        <dgm:presLayoutVars>
          <dgm:hierBranch val="init"/>
        </dgm:presLayoutVars>
      </dgm:prSet>
      <dgm:spPr/>
    </dgm:pt>
    <dgm:pt modelId="{ED4CFE6B-6B9D-42D6-9AE4-E94C8E334BB7}" type="pres">
      <dgm:prSet presAssocID="{2CC8DDD6-167D-4FCD-83E3-A929DE754B04}" presName="rootComposite" presStyleCnt="0"/>
      <dgm:spPr/>
    </dgm:pt>
    <dgm:pt modelId="{1EAEA129-6A87-45CB-BA24-2A9F3ABF50D4}" type="pres">
      <dgm:prSet presAssocID="{2CC8DDD6-167D-4FCD-83E3-A929DE754B0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93F6CB-B3E4-4AED-B717-915FA6EC313F}" type="pres">
      <dgm:prSet presAssocID="{2CC8DDD6-167D-4FCD-83E3-A929DE754B04}" presName="rootConnector" presStyleLbl="node2" presStyleIdx="0" presStyleCnt="3"/>
      <dgm:spPr/>
      <dgm:t>
        <a:bodyPr/>
        <a:lstStyle/>
        <a:p>
          <a:endParaRPr lang="ru-RU"/>
        </a:p>
      </dgm:t>
    </dgm:pt>
    <dgm:pt modelId="{EA6BECBF-F560-43AD-8954-5AF30DA69E1C}" type="pres">
      <dgm:prSet presAssocID="{2CC8DDD6-167D-4FCD-83E3-A929DE754B04}" presName="hierChild4" presStyleCnt="0"/>
      <dgm:spPr/>
    </dgm:pt>
    <dgm:pt modelId="{264840D9-76DC-44DA-8170-8AC03DB4F981}" type="pres">
      <dgm:prSet presAssocID="{2CC8DDD6-167D-4FCD-83E3-A929DE754B04}" presName="hierChild5" presStyleCnt="0"/>
      <dgm:spPr/>
    </dgm:pt>
    <dgm:pt modelId="{FA9B1B1C-857A-444E-9492-D6E5EB08F2BB}" type="pres">
      <dgm:prSet presAssocID="{DAEA476C-ED3F-46B3-AAED-766143E4E831}" presName="Name64" presStyleLbl="parChTrans1D2" presStyleIdx="1" presStyleCnt="3"/>
      <dgm:spPr/>
      <dgm:t>
        <a:bodyPr/>
        <a:lstStyle/>
        <a:p>
          <a:endParaRPr lang="ru-RU"/>
        </a:p>
      </dgm:t>
    </dgm:pt>
    <dgm:pt modelId="{54CF2BE9-FDB8-4DAF-9144-BB8262ADA014}" type="pres">
      <dgm:prSet presAssocID="{B01CC234-3AF4-4F29-9DA1-0342C2E76819}" presName="hierRoot2" presStyleCnt="0">
        <dgm:presLayoutVars>
          <dgm:hierBranch val="init"/>
        </dgm:presLayoutVars>
      </dgm:prSet>
      <dgm:spPr/>
    </dgm:pt>
    <dgm:pt modelId="{5EFBDBB1-0E9E-46F7-8044-355352BC15D9}" type="pres">
      <dgm:prSet presAssocID="{B01CC234-3AF4-4F29-9DA1-0342C2E76819}" presName="rootComposite" presStyleCnt="0"/>
      <dgm:spPr/>
    </dgm:pt>
    <dgm:pt modelId="{220413D6-B5D9-4B93-9D92-80891B4225F2}" type="pres">
      <dgm:prSet presAssocID="{B01CC234-3AF4-4F29-9DA1-0342C2E7681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A2C13-568D-4515-8BCD-0D315B3E0E08}" type="pres">
      <dgm:prSet presAssocID="{B01CC234-3AF4-4F29-9DA1-0342C2E76819}" presName="rootConnector" presStyleLbl="node2" presStyleIdx="1" presStyleCnt="3"/>
      <dgm:spPr/>
      <dgm:t>
        <a:bodyPr/>
        <a:lstStyle/>
        <a:p>
          <a:endParaRPr lang="ru-RU"/>
        </a:p>
      </dgm:t>
    </dgm:pt>
    <dgm:pt modelId="{F30CDBC3-E453-4407-A892-C61491402952}" type="pres">
      <dgm:prSet presAssocID="{B01CC234-3AF4-4F29-9DA1-0342C2E76819}" presName="hierChild4" presStyleCnt="0"/>
      <dgm:spPr/>
    </dgm:pt>
    <dgm:pt modelId="{DE3DCC9D-13C1-4C7D-B401-33408F78F03D}" type="pres">
      <dgm:prSet presAssocID="{B01CC234-3AF4-4F29-9DA1-0342C2E76819}" presName="hierChild5" presStyleCnt="0"/>
      <dgm:spPr/>
    </dgm:pt>
    <dgm:pt modelId="{DCF4B4D2-24FB-48A7-9647-B767ADB94E23}" type="pres">
      <dgm:prSet presAssocID="{2D61354C-00B9-48C7-8885-31FAE4C1A53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D723F16-1318-4A50-A129-6008FD218AB8}" type="pres">
      <dgm:prSet presAssocID="{348C6CAF-266A-4BA5-98EC-C78A6A664376}" presName="hierRoot2" presStyleCnt="0">
        <dgm:presLayoutVars>
          <dgm:hierBranch val="init"/>
        </dgm:presLayoutVars>
      </dgm:prSet>
      <dgm:spPr/>
    </dgm:pt>
    <dgm:pt modelId="{509BECA5-9ACA-477E-BC75-6558889826AA}" type="pres">
      <dgm:prSet presAssocID="{348C6CAF-266A-4BA5-98EC-C78A6A664376}" presName="rootComposite" presStyleCnt="0"/>
      <dgm:spPr/>
    </dgm:pt>
    <dgm:pt modelId="{69A5BF8B-756C-479A-B783-B794806AF4CD}" type="pres">
      <dgm:prSet presAssocID="{348C6CAF-266A-4BA5-98EC-C78A6A66437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C92D57-7767-4E67-BD79-F9DFD896BF78}" type="pres">
      <dgm:prSet presAssocID="{348C6CAF-266A-4BA5-98EC-C78A6A664376}" presName="rootConnector" presStyleLbl="node2" presStyleIdx="2" presStyleCnt="3"/>
      <dgm:spPr/>
      <dgm:t>
        <a:bodyPr/>
        <a:lstStyle/>
        <a:p>
          <a:endParaRPr lang="ru-RU"/>
        </a:p>
      </dgm:t>
    </dgm:pt>
    <dgm:pt modelId="{BE543080-4BBF-4263-B1EB-6F9306C9B5B3}" type="pres">
      <dgm:prSet presAssocID="{348C6CAF-266A-4BA5-98EC-C78A6A664376}" presName="hierChild4" presStyleCnt="0"/>
      <dgm:spPr/>
    </dgm:pt>
    <dgm:pt modelId="{573D021B-907A-4789-9AD3-C09493E32D4E}" type="pres">
      <dgm:prSet presAssocID="{348C6CAF-266A-4BA5-98EC-C78A6A664376}" presName="hierChild5" presStyleCnt="0"/>
      <dgm:spPr/>
    </dgm:pt>
    <dgm:pt modelId="{AAC40DFA-FB7C-4BD7-A458-D4A073CBCE31}" type="pres">
      <dgm:prSet presAssocID="{A23683AB-7BA2-4A9C-88A2-9706DA2C8940}" presName="hierChild3" presStyleCnt="0"/>
      <dgm:spPr/>
    </dgm:pt>
  </dgm:ptLst>
  <dgm:cxnLst>
    <dgm:cxn modelId="{80448BEF-A047-4111-9794-64346A5FB464}" type="presOf" srcId="{DAEA476C-ED3F-46B3-AAED-766143E4E831}" destId="{FA9B1B1C-857A-444E-9492-D6E5EB08F2BB}" srcOrd="0" destOrd="0" presId="urn:microsoft.com/office/officeart/2009/3/layout/HorizontalOrganizationChart"/>
    <dgm:cxn modelId="{41F789A2-DE46-4B8F-BDC6-6E4371928293}" type="presOf" srcId="{B01CC234-3AF4-4F29-9DA1-0342C2E76819}" destId="{220413D6-B5D9-4B93-9D92-80891B4225F2}" srcOrd="0" destOrd="0" presId="urn:microsoft.com/office/officeart/2009/3/layout/HorizontalOrganizationChart"/>
    <dgm:cxn modelId="{F34FE382-DB12-40A9-8388-AFCDEBC55268}" type="presOf" srcId="{2D61354C-00B9-48C7-8885-31FAE4C1A530}" destId="{DCF4B4D2-24FB-48A7-9647-B767ADB94E23}" srcOrd="0" destOrd="0" presId="urn:microsoft.com/office/officeart/2009/3/layout/HorizontalOrganizationChart"/>
    <dgm:cxn modelId="{B5BAB96A-34A5-4DDA-A755-5BB409E0500E}" type="presOf" srcId="{2CC8DDD6-167D-4FCD-83E3-A929DE754B04}" destId="{A293F6CB-B3E4-4AED-B717-915FA6EC313F}" srcOrd="1" destOrd="0" presId="urn:microsoft.com/office/officeart/2009/3/layout/HorizontalOrganizationChart"/>
    <dgm:cxn modelId="{662B9A91-C549-4B7E-B969-625B673CB769}" type="presOf" srcId="{643D7DC1-55AA-432E-B226-19061828B144}" destId="{55527F9E-90FA-401C-BAE0-2386C655D8A2}" srcOrd="0" destOrd="0" presId="urn:microsoft.com/office/officeart/2009/3/layout/HorizontalOrganizationChart"/>
    <dgm:cxn modelId="{3F68E500-2F96-453C-BD4B-15C06828D29B}" type="presOf" srcId="{A23683AB-7BA2-4A9C-88A2-9706DA2C8940}" destId="{FA37C528-05D2-458D-801A-ADB36E6B5E20}" srcOrd="1" destOrd="0" presId="urn:microsoft.com/office/officeart/2009/3/layout/HorizontalOrganizationChart"/>
    <dgm:cxn modelId="{D1B9F71E-55D9-4934-94F5-B11FD0878FE7}" type="presOf" srcId="{348C6CAF-266A-4BA5-98EC-C78A6A664376}" destId="{0FC92D57-7767-4E67-BD79-F9DFD896BF78}" srcOrd="1" destOrd="0" presId="urn:microsoft.com/office/officeart/2009/3/layout/HorizontalOrganizationChart"/>
    <dgm:cxn modelId="{78D580EB-D62D-4A88-8A18-556A668E09F4}" type="presOf" srcId="{348C6CAF-266A-4BA5-98EC-C78A6A664376}" destId="{69A5BF8B-756C-479A-B783-B794806AF4CD}" srcOrd="0" destOrd="0" presId="urn:microsoft.com/office/officeart/2009/3/layout/HorizontalOrganizationChart"/>
    <dgm:cxn modelId="{2DED12BC-6118-4146-898A-EB038989DE4A}" type="presOf" srcId="{FDB34783-A126-4E29-9F00-EF8D494B7D1C}" destId="{95DFC490-9572-45F6-BCDE-9DAB9DA8C34D}" srcOrd="0" destOrd="0" presId="urn:microsoft.com/office/officeart/2009/3/layout/HorizontalOrganizationChart"/>
    <dgm:cxn modelId="{B3B7AA6C-4D84-4765-A3C6-9BAE08F14E2B}" type="presOf" srcId="{2CC8DDD6-167D-4FCD-83E3-A929DE754B04}" destId="{1EAEA129-6A87-45CB-BA24-2A9F3ABF50D4}" srcOrd="0" destOrd="0" presId="urn:microsoft.com/office/officeart/2009/3/layout/HorizontalOrganizationChart"/>
    <dgm:cxn modelId="{1F8CD086-BC34-40AA-9C09-964CB848EED0}" srcId="{A23683AB-7BA2-4A9C-88A2-9706DA2C8940}" destId="{2CC8DDD6-167D-4FCD-83E3-A929DE754B04}" srcOrd="0" destOrd="0" parTransId="{643D7DC1-55AA-432E-B226-19061828B144}" sibTransId="{DDA797D8-C8E2-40BE-878C-A36A30C0C55F}"/>
    <dgm:cxn modelId="{EBD79741-0753-4A70-82EE-04A5B9B85247}" type="presOf" srcId="{A23683AB-7BA2-4A9C-88A2-9706DA2C8940}" destId="{DF8F2871-9C77-4083-A851-0613F954B6A5}" srcOrd="0" destOrd="0" presId="urn:microsoft.com/office/officeart/2009/3/layout/HorizontalOrganizationChart"/>
    <dgm:cxn modelId="{C571EA51-55D8-40D6-B1AF-5D879DC3B8A3}" type="presOf" srcId="{B01CC234-3AF4-4F29-9DA1-0342C2E76819}" destId="{DC6A2C13-568D-4515-8BCD-0D315B3E0E08}" srcOrd="1" destOrd="0" presId="urn:microsoft.com/office/officeart/2009/3/layout/HorizontalOrganizationChart"/>
    <dgm:cxn modelId="{91AA736F-2EBD-4E35-BDC7-EEEFB8A62981}" srcId="{A23683AB-7BA2-4A9C-88A2-9706DA2C8940}" destId="{348C6CAF-266A-4BA5-98EC-C78A6A664376}" srcOrd="2" destOrd="0" parTransId="{2D61354C-00B9-48C7-8885-31FAE4C1A530}" sibTransId="{5F6AA628-E197-45D1-881A-7C097BEE6CBB}"/>
    <dgm:cxn modelId="{AF3A7C4C-2C42-49A9-8FCF-A2E0FE4FF1AF}" srcId="{FDB34783-A126-4E29-9F00-EF8D494B7D1C}" destId="{A23683AB-7BA2-4A9C-88A2-9706DA2C8940}" srcOrd="0" destOrd="0" parTransId="{58E90402-317C-437C-82E2-E6F0399354FB}" sibTransId="{3016DA0F-3189-40C9-9F06-23B349E1DE93}"/>
    <dgm:cxn modelId="{3C63E3EE-B86E-4EA2-9E95-6C26DC0F800C}" srcId="{A23683AB-7BA2-4A9C-88A2-9706DA2C8940}" destId="{B01CC234-3AF4-4F29-9DA1-0342C2E76819}" srcOrd="1" destOrd="0" parTransId="{DAEA476C-ED3F-46B3-AAED-766143E4E831}" sibTransId="{3C283F75-9EB8-4391-89DB-6A0F369E772C}"/>
    <dgm:cxn modelId="{409BABED-A1BE-494F-A364-F0CB4AB9FA39}" type="presParOf" srcId="{95DFC490-9572-45F6-BCDE-9DAB9DA8C34D}" destId="{EDCD933B-85B7-47E7-92FD-7E9C03EDF80F}" srcOrd="0" destOrd="0" presId="urn:microsoft.com/office/officeart/2009/3/layout/HorizontalOrganizationChart"/>
    <dgm:cxn modelId="{22EEC2EC-7959-42E1-A3F7-35F830D3D9AA}" type="presParOf" srcId="{EDCD933B-85B7-47E7-92FD-7E9C03EDF80F}" destId="{44586F1A-56FD-4FE5-8669-E8A597F6AB8E}" srcOrd="0" destOrd="0" presId="urn:microsoft.com/office/officeart/2009/3/layout/HorizontalOrganizationChart"/>
    <dgm:cxn modelId="{6FB65B98-1293-4DE7-ACD8-17EFEF8D45E1}" type="presParOf" srcId="{44586F1A-56FD-4FE5-8669-E8A597F6AB8E}" destId="{DF8F2871-9C77-4083-A851-0613F954B6A5}" srcOrd="0" destOrd="0" presId="urn:microsoft.com/office/officeart/2009/3/layout/HorizontalOrganizationChart"/>
    <dgm:cxn modelId="{0914FD57-AA34-4342-A0D1-0EC457AF3F32}" type="presParOf" srcId="{44586F1A-56FD-4FE5-8669-E8A597F6AB8E}" destId="{FA37C528-05D2-458D-801A-ADB36E6B5E20}" srcOrd="1" destOrd="0" presId="urn:microsoft.com/office/officeart/2009/3/layout/HorizontalOrganizationChart"/>
    <dgm:cxn modelId="{BBCA89A4-26E5-4045-9915-B47E60C5B7D8}" type="presParOf" srcId="{EDCD933B-85B7-47E7-92FD-7E9C03EDF80F}" destId="{252D3624-ED6B-49F9-A23B-8131B1B6CD06}" srcOrd="1" destOrd="0" presId="urn:microsoft.com/office/officeart/2009/3/layout/HorizontalOrganizationChart"/>
    <dgm:cxn modelId="{AECA14EE-1BDB-4D1A-BEDC-C37F6990B9B1}" type="presParOf" srcId="{252D3624-ED6B-49F9-A23B-8131B1B6CD06}" destId="{55527F9E-90FA-401C-BAE0-2386C655D8A2}" srcOrd="0" destOrd="0" presId="urn:microsoft.com/office/officeart/2009/3/layout/HorizontalOrganizationChart"/>
    <dgm:cxn modelId="{76539E30-4768-44DF-838A-42A9FEDB3DD9}" type="presParOf" srcId="{252D3624-ED6B-49F9-A23B-8131B1B6CD06}" destId="{1D9B5889-FA95-4D9E-AD6A-727CD79624A5}" srcOrd="1" destOrd="0" presId="urn:microsoft.com/office/officeart/2009/3/layout/HorizontalOrganizationChart"/>
    <dgm:cxn modelId="{26065C76-54B8-4D9A-BC46-C44995E38870}" type="presParOf" srcId="{1D9B5889-FA95-4D9E-AD6A-727CD79624A5}" destId="{ED4CFE6B-6B9D-42D6-9AE4-E94C8E334BB7}" srcOrd="0" destOrd="0" presId="urn:microsoft.com/office/officeart/2009/3/layout/HorizontalOrganizationChart"/>
    <dgm:cxn modelId="{C501E7D1-782C-47B2-8A1A-F3F396176D25}" type="presParOf" srcId="{ED4CFE6B-6B9D-42D6-9AE4-E94C8E334BB7}" destId="{1EAEA129-6A87-45CB-BA24-2A9F3ABF50D4}" srcOrd="0" destOrd="0" presId="urn:microsoft.com/office/officeart/2009/3/layout/HorizontalOrganizationChart"/>
    <dgm:cxn modelId="{494DF395-0966-4EE8-8784-1A9AF32E4B90}" type="presParOf" srcId="{ED4CFE6B-6B9D-42D6-9AE4-E94C8E334BB7}" destId="{A293F6CB-B3E4-4AED-B717-915FA6EC313F}" srcOrd="1" destOrd="0" presId="urn:microsoft.com/office/officeart/2009/3/layout/HorizontalOrganizationChart"/>
    <dgm:cxn modelId="{77402A36-674C-4B8F-AB4C-330BF10513BB}" type="presParOf" srcId="{1D9B5889-FA95-4D9E-AD6A-727CD79624A5}" destId="{EA6BECBF-F560-43AD-8954-5AF30DA69E1C}" srcOrd="1" destOrd="0" presId="urn:microsoft.com/office/officeart/2009/3/layout/HorizontalOrganizationChart"/>
    <dgm:cxn modelId="{188BE730-C460-4145-BB43-C2BB4F0DEBA8}" type="presParOf" srcId="{1D9B5889-FA95-4D9E-AD6A-727CD79624A5}" destId="{264840D9-76DC-44DA-8170-8AC03DB4F981}" srcOrd="2" destOrd="0" presId="urn:microsoft.com/office/officeart/2009/3/layout/HorizontalOrganizationChart"/>
    <dgm:cxn modelId="{2AAEDF53-CB3D-45CA-AA85-685D5563E912}" type="presParOf" srcId="{252D3624-ED6B-49F9-A23B-8131B1B6CD06}" destId="{FA9B1B1C-857A-444E-9492-D6E5EB08F2BB}" srcOrd="2" destOrd="0" presId="urn:microsoft.com/office/officeart/2009/3/layout/HorizontalOrganizationChart"/>
    <dgm:cxn modelId="{3F0416B7-57EF-4ADB-BE50-56C77BC8C9F1}" type="presParOf" srcId="{252D3624-ED6B-49F9-A23B-8131B1B6CD06}" destId="{54CF2BE9-FDB8-4DAF-9144-BB8262ADA014}" srcOrd="3" destOrd="0" presId="urn:microsoft.com/office/officeart/2009/3/layout/HorizontalOrganizationChart"/>
    <dgm:cxn modelId="{AFF1C6DC-1D3D-40D7-9C77-209F3EAF2B33}" type="presParOf" srcId="{54CF2BE9-FDB8-4DAF-9144-BB8262ADA014}" destId="{5EFBDBB1-0E9E-46F7-8044-355352BC15D9}" srcOrd="0" destOrd="0" presId="urn:microsoft.com/office/officeart/2009/3/layout/HorizontalOrganizationChart"/>
    <dgm:cxn modelId="{A9DE9653-CC0C-49EA-998A-C3181C95650A}" type="presParOf" srcId="{5EFBDBB1-0E9E-46F7-8044-355352BC15D9}" destId="{220413D6-B5D9-4B93-9D92-80891B4225F2}" srcOrd="0" destOrd="0" presId="urn:microsoft.com/office/officeart/2009/3/layout/HorizontalOrganizationChart"/>
    <dgm:cxn modelId="{354711EE-3987-4BB3-9370-5092820FAA53}" type="presParOf" srcId="{5EFBDBB1-0E9E-46F7-8044-355352BC15D9}" destId="{DC6A2C13-568D-4515-8BCD-0D315B3E0E08}" srcOrd="1" destOrd="0" presId="urn:microsoft.com/office/officeart/2009/3/layout/HorizontalOrganizationChart"/>
    <dgm:cxn modelId="{A3EBBC3E-A3BA-4229-92C5-3DBEC95C6384}" type="presParOf" srcId="{54CF2BE9-FDB8-4DAF-9144-BB8262ADA014}" destId="{F30CDBC3-E453-4407-A892-C61491402952}" srcOrd="1" destOrd="0" presId="urn:microsoft.com/office/officeart/2009/3/layout/HorizontalOrganizationChart"/>
    <dgm:cxn modelId="{EE20179F-2845-4154-AA6D-258442B79528}" type="presParOf" srcId="{54CF2BE9-FDB8-4DAF-9144-BB8262ADA014}" destId="{DE3DCC9D-13C1-4C7D-B401-33408F78F03D}" srcOrd="2" destOrd="0" presId="urn:microsoft.com/office/officeart/2009/3/layout/HorizontalOrganizationChart"/>
    <dgm:cxn modelId="{A394FFF8-8263-4A1E-83A3-22F818869173}" type="presParOf" srcId="{252D3624-ED6B-49F9-A23B-8131B1B6CD06}" destId="{DCF4B4D2-24FB-48A7-9647-B767ADB94E23}" srcOrd="4" destOrd="0" presId="urn:microsoft.com/office/officeart/2009/3/layout/HorizontalOrganizationChart"/>
    <dgm:cxn modelId="{8CEC0E94-64FB-4C32-B686-1B327BA737EE}" type="presParOf" srcId="{252D3624-ED6B-49F9-A23B-8131B1B6CD06}" destId="{1D723F16-1318-4A50-A129-6008FD218AB8}" srcOrd="5" destOrd="0" presId="urn:microsoft.com/office/officeart/2009/3/layout/HorizontalOrganizationChart"/>
    <dgm:cxn modelId="{9764CFBF-FAFB-49CA-9408-738410C4B79C}" type="presParOf" srcId="{1D723F16-1318-4A50-A129-6008FD218AB8}" destId="{509BECA5-9ACA-477E-BC75-6558889826AA}" srcOrd="0" destOrd="0" presId="urn:microsoft.com/office/officeart/2009/3/layout/HorizontalOrganizationChart"/>
    <dgm:cxn modelId="{23DEB134-0C49-415D-A432-83BBF1834E71}" type="presParOf" srcId="{509BECA5-9ACA-477E-BC75-6558889826AA}" destId="{69A5BF8B-756C-479A-B783-B794806AF4CD}" srcOrd="0" destOrd="0" presId="urn:microsoft.com/office/officeart/2009/3/layout/HorizontalOrganizationChart"/>
    <dgm:cxn modelId="{60CB8573-0802-4A60-98C1-F9C115712455}" type="presParOf" srcId="{509BECA5-9ACA-477E-BC75-6558889826AA}" destId="{0FC92D57-7767-4E67-BD79-F9DFD896BF78}" srcOrd="1" destOrd="0" presId="urn:microsoft.com/office/officeart/2009/3/layout/HorizontalOrganizationChart"/>
    <dgm:cxn modelId="{FFBA5007-ED9D-4BDD-931B-F0ACE5393BE8}" type="presParOf" srcId="{1D723F16-1318-4A50-A129-6008FD218AB8}" destId="{BE543080-4BBF-4263-B1EB-6F9306C9B5B3}" srcOrd="1" destOrd="0" presId="urn:microsoft.com/office/officeart/2009/3/layout/HorizontalOrganizationChart"/>
    <dgm:cxn modelId="{36637D8B-E293-4D23-AFB6-156E44E53238}" type="presParOf" srcId="{1D723F16-1318-4A50-A129-6008FD218AB8}" destId="{573D021B-907A-4789-9AD3-C09493E32D4E}" srcOrd="2" destOrd="0" presId="urn:microsoft.com/office/officeart/2009/3/layout/HorizontalOrganizationChart"/>
    <dgm:cxn modelId="{7BF1468B-2B8E-4FF7-ABC0-5D3350B07899}" type="presParOf" srcId="{EDCD933B-85B7-47E7-92FD-7E9C03EDF80F}" destId="{AAC40DFA-FB7C-4BD7-A458-D4A073CBCE3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0E52-38E7-4E9D-A5D3-731590987D64}">
      <dsp:nvSpPr>
        <dsp:cNvPr id="0" name=""/>
        <dsp:cNvSpPr/>
      </dsp:nvSpPr>
      <dsp:spPr>
        <a:xfrm>
          <a:off x="4899663" y="2859881"/>
          <a:ext cx="716272" cy="2309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136" y="0"/>
              </a:lnTo>
              <a:lnTo>
                <a:pt x="358136" y="2309979"/>
              </a:lnTo>
              <a:lnTo>
                <a:pt x="716272" y="23099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C193-BE2D-410D-A23C-C13F607D56CE}">
      <dsp:nvSpPr>
        <dsp:cNvPr id="0" name=""/>
        <dsp:cNvSpPr/>
      </dsp:nvSpPr>
      <dsp:spPr>
        <a:xfrm>
          <a:off x="4899663" y="2859881"/>
          <a:ext cx="716272" cy="76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136" y="0"/>
              </a:lnTo>
              <a:lnTo>
                <a:pt x="358136" y="769993"/>
              </a:lnTo>
              <a:lnTo>
                <a:pt x="716272" y="7699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13772-2968-4244-B5BC-0101FA9B0D90}">
      <dsp:nvSpPr>
        <dsp:cNvPr id="0" name=""/>
        <dsp:cNvSpPr/>
      </dsp:nvSpPr>
      <dsp:spPr>
        <a:xfrm>
          <a:off x="4899663" y="2089888"/>
          <a:ext cx="716272" cy="769993"/>
        </a:xfrm>
        <a:custGeom>
          <a:avLst/>
          <a:gdLst/>
          <a:ahLst/>
          <a:cxnLst/>
          <a:rect l="0" t="0" r="0" b="0"/>
          <a:pathLst>
            <a:path>
              <a:moveTo>
                <a:pt x="0" y="769993"/>
              </a:moveTo>
              <a:lnTo>
                <a:pt x="358136" y="769993"/>
              </a:lnTo>
              <a:lnTo>
                <a:pt x="358136" y="0"/>
              </a:lnTo>
              <a:lnTo>
                <a:pt x="71627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90FA8-7A19-49B2-8DF8-07B4535BD7C2}">
      <dsp:nvSpPr>
        <dsp:cNvPr id="0" name=""/>
        <dsp:cNvSpPr/>
      </dsp:nvSpPr>
      <dsp:spPr>
        <a:xfrm>
          <a:off x="4899663" y="549902"/>
          <a:ext cx="716272" cy="2309979"/>
        </a:xfrm>
        <a:custGeom>
          <a:avLst/>
          <a:gdLst/>
          <a:ahLst/>
          <a:cxnLst/>
          <a:rect l="0" t="0" r="0" b="0"/>
          <a:pathLst>
            <a:path>
              <a:moveTo>
                <a:pt x="0" y="2309979"/>
              </a:moveTo>
              <a:lnTo>
                <a:pt x="358136" y="2309979"/>
              </a:lnTo>
              <a:lnTo>
                <a:pt x="358136" y="0"/>
              </a:lnTo>
              <a:lnTo>
                <a:pt x="71627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4A1C-83B0-4C44-9E1E-6EBFA927DB9B}">
      <dsp:nvSpPr>
        <dsp:cNvPr id="0" name=""/>
        <dsp:cNvSpPr/>
      </dsp:nvSpPr>
      <dsp:spPr>
        <a:xfrm>
          <a:off x="1318300" y="2313723"/>
          <a:ext cx="3581362" cy="109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Контекст</a:t>
          </a:r>
          <a:endParaRPr lang="ru-RU" sz="2700" kern="1200" dirty="0"/>
        </a:p>
      </dsp:txBody>
      <dsp:txXfrm>
        <a:off x="1318300" y="2313723"/>
        <a:ext cx="3581362" cy="1092315"/>
      </dsp:txXfrm>
    </dsp:sp>
    <dsp:sp modelId="{12FD2287-50F2-40CF-A3D5-54080B6A60D7}">
      <dsp:nvSpPr>
        <dsp:cNvPr id="0" name=""/>
        <dsp:cNvSpPr/>
      </dsp:nvSpPr>
      <dsp:spPr>
        <a:xfrm>
          <a:off x="5615936" y="3744"/>
          <a:ext cx="3581362" cy="109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личная </a:t>
          </a:r>
          <a:endParaRPr lang="ru-RU" sz="2700" kern="1200" dirty="0"/>
        </a:p>
      </dsp:txBody>
      <dsp:txXfrm>
        <a:off x="5615936" y="3744"/>
        <a:ext cx="3581362" cy="1092315"/>
      </dsp:txXfrm>
    </dsp:sp>
    <dsp:sp modelId="{D5162EA4-3B60-4BEC-A372-3A8C8711236B}">
      <dsp:nvSpPr>
        <dsp:cNvPr id="0" name=""/>
        <dsp:cNvSpPr/>
      </dsp:nvSpPr>
      <dsp:spPr>
        <a:xfrm>
          <a:off x="5615936" y="1543730"/>
          <a:ext cx="3581362" cy="109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общественная</a:t>
          </a:r>
          <a:endParaRPr lang="ru-RU" sz="2700" kern="1200" dirty="0"/>
        </a:p>
      </dsp:txBody>
      <dsp:txXfrm>
        <a:off x="5615936" y="1543730"/>
        <a:ext cx="3581362" cy="1092315"/>
      </dsp:txXfrm>
    </dsp:sp>
    <dsp:sp modelId="{97182B85-0873-41A7-865E-1F97695AEF7A}">
      <dsp:nvSpPr>
        <dsp:cNvPr id="0" name=""/>
        <dsp:cNvSpPr/>
      </dsp:nvSpPr>
      <dsp:spPr>
        <a:xfrm>
          <a:off x="5615936" y="3083716"/>
          <a:ext cx="3581362" cy="109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профессиональная</a:t>
          </a:r>
          <a:endParaRPr lang="ru-RU" sz="2700" kern="1200" dirty="0"/>
        </a:p>
      </dsp:txBody>
      <dsp:txXfrm>
        <a:off x="5615936" y="3083716"/>
        <a:ext cx="3581362" cy="1092315"/>
      </dsp:txXfrm>
    </dsp:sp>
    <dsp:sp modelId="{A6B5B763-B4A4-4807-8A27-78676E172A89}">
      <dsp:nvSpPr>
        <dsp:cNvPr id="0" name=""/>
        <dsp:cNvSpPr/>
      </dsp:nvSpPr>
      <dsp:spPr>
        <a:xfrm>
          <a:off x="5615936" y="4623702"/>
          <a:ext cx="3581362" cy="1092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научная</a:t>
          </a:r>
          <a:endParaRPr lang="ru-RU" sz="2700" kern="1200" dirty="0"/>
        </a:p>
      </dsp:txBody>
      <dsp:txXfrm>
        <a:off x="5615936" y="4623702"/>
        <a:ext cx="3581362" cy="1092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0995F-75DD-4410-BBB6-F35061AC6F08}">
      <dsp:nvSpPr>
        <dsp:cNvPr id="0" name=""/>
        <dsp:cNvSpPr/>
      </dsp:nvSpPr>
      <dsp:spPr>
        <a:xfrm>
          <a:off x="4893245" y="2912268"/>
          <a:ext cx="729108" cy="235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554" y="0"/>
              </a:lnTo>
              <a:lnTo>
                <a:pt x="364554" y="2351376"/>
              </a:lnTo>
              <a:lnTo>
                <a:pt x="729108" y="23513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0F1BA-086F-4160-A7E4-C5DFD541653C}">
      <dsp:nvSpPr>
        <dsp:cNvPr id="0" name=""/>
        <dsp:cNvSpPr/>
      </dsp:nvSpPr>
      <dsp:spPr>
        <a:xfrm>
          <a:off x="4893245" y="2912268"/>
          <a:ext cx="729108" cy="78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554" y="0"/>
              </a:lnTo>
              <a:lnTo>
                <a:pt x="364554" y="783792"/>
              </a:lnTo>
              <a:lnTo>
                <a:pt x="729108" y="78379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59C9C-7396-4FBB-A76A-0E6A8BC88F76}">
      <dsp:nvSpPr>
        <dsp:cNvPr id="0" name=""/>
        <dsp:cNvSpPr/>
      </dsp:nvSpPr>
      <dsp:spPr>
        <a:xfrm>
          <a:off x="4893245" y="2128476"/>
          <a:ext cx="729108" cy="783792"/>
        </a:xfrm>
        <a:custGeom>
          <a:avLst/>
          <a:gdLst/>
          <a:ahLst/>
          <a:cxnLst/>
          <a:rect l="0" t="0" r="0" b="0"/>
          <a:pathLst>
            <a:path>
              <a:moveTo>
                <a:pt x="0" y="783792"/>
              </a:moveTo>
              <a:lnTo>
                <a:pt x="364554" y="783792"/>
              </a:lnTo>
              <a:lnTo>
                <a:pt x="364554" y="0"/>
              </a:lnTo>
              <a:lnTo>
                <a:pt x="72910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E098-188D-4F5E-A9D6-9FEC9BBE7A37}">
      <dsp:nvSpPr>
        <dsp:cNvPr id="0" name=""/>
        <dsp:cNvSpPr/>
      </dsp:nvSpPr>
      <dsp:spPr>
        <a:xfrm>
          <a:off x="4893245" y="560892"/>
          <a:ext cx="729108" cy="2351376"/>
        </a:xfrm>
        <a:custGeom>
          <a:avLst/>
          <a:gdLst/>
          <a:ahLst/>
          <a:cxnLst/>
          <a:rect l="0" t="0" r="0" b="0"/>
          <a:pathLst>
            <a:path>
              <a:moveTo>
                <a:pt x="0" y="2351376"/>
              </a:moveTo>
              <a:lnTo>
                <a:pt x="364554" y="2351376"/>
              </a:lnTo>
              <a:lnTo>
                <a:pt x="364554" y="0"/>
              </a:lnTo>
              <a:lnTo>
                <a:pt x="72910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16EB0-67FC-4D5C-8B62-44B88D8898B4}">
      <dsp:nvSpPr>
        <dsp:cNvPr id="0" name=""/>
        <dsp:cNvSpPr/>
      </dsp:nvSpPr>
      <dsp:spPr>
        <a:xfrm>
          <a:off x="1247700" y="2356323"/>
          <a:ext cx="3645544" cy="1111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Мат. содержание</a:t>
          </a:r>
          <a:endParaRPr lang="ru-RU" sz="2900" kern="1200" dirty="0"/>
        </a:p>
      </dsp:txBody>
      <dsp:txXfrm>
        <a:off x="1247700" y="2356323"/>
        <a:ext cx="3645544" cy="1111891"/>
      </dsp:txXfrm>
    </dsp:sp>
    <dsp:sp modelId="{8D44A081-9FF4-41EE-8756-37EF261849D4}">
      <dsp:nvSpPr>
        <dsp:cNvPr id="0" name=""/>
        <dsp:cNvSpPr/>
      </dsp:nvSpPr>
      <dsp:spPr>
        <a:xfrm>
          <a:off x="5622354" y="4946"/>
          <a:ext cx="3645544" cy="1111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количество</a:t>
          </a:r>
          <a:endParaRPr lang="ru-RU" sz="2900" kern="1200" dirty="0"/>
        </a:p>
      </dsp:txBody>
      <dsp:txXfrm>
        <a:off x="5622354" y="4946"/>
        <a:ext cx="3645544" cy="1111891"/>
      </dsp:txXfrm>
    </dsp:sp>
    <dsp:sp modelId="{7FAD0845-4516-45DF-AB88-241B3A939A4F}">
      <dsp:nvSpPr>
        <dsp:cNvPr id="0" name=""/>
        <dsp:cNvSpPr/>
      </dsp:nvSpPr>
      <dsp:spPr>
        <a:xfrm>
          <a:off x="5622354" y="1572531"/>
          <a:ext cx="3645544" cy="1111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пространство </a:t>
          </a:r>
          <a:r>
            <a:rPr lang="ru-RU" sz="2900" kern="1200" dirty="0" smtClean="0"/>
            <a:t>и форма</a:t>
          </a:r>
          <a:endParaRPr lang="ru-RU" sz="2900" kern="1200" dirty="0"/>
        </a:p>
      </dsp:txBody>
      <dsp:txXfrm>
        <a:off x="5622354" y="1572531"/>
        <a:ext cx="3645544" cy="1111891"/>
      </dsp:txXfrm>
    </dsp:sp>
    <dsp:sp modelId="{CC1E9E94-1C5F-4AB2-8BF0-56BD112F3C6A}">
      <dsp:nvSpPr>
        <dsp:cNvPr id="0" name=""/>
        <dsp:cNvSpPr/>
      </dsp:nvSpPr>
      <dsp:spPr>
        <a:xfrm>
          <a:off x="5622354" y="3140115"/>
          <a:ext cx="3645544" cy="1111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изменения </a:t>
          </a:r>
          <a:r>
            <a:rPr lang="ru-RU" sz="2900" kern="1200" dirty="0" smtClean="0"/>
            <a:t>и зависимости</a:t>
          </a:r>
          <a:endParaRPr lang="ru-RU" sz="2900" kern="1200" dirty="0"/>
        </a:p>
      </dsp:txBody>
      <dsp:txXfrm>
        <a:off x="5622354" y="3140115"/>
        <a:ext cx="3645544" cy="1111891"/>
      </dsp:txXfrm>
    </dsp:sp>
    <dsp:sp modelId="{71CC3A1E-FA19-424B-AFAA-5CCD1647436A}">
      <dsp:nvSpPr>
        <dsp:cNvPr id="0" name=""/>
        <dsp:cNvSpPr/>
      </dsp:nvSpPr>
      <dsp:spPr>
        <a:xfrm>
          <a:off x="5622354" y="4707699"/>
          <a:ext cx="3645544" cy="1111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неопределенность </a:t>
          </a:r>
          <a:r>
            <a:rPr lang="ru-RU" sz="2900" kern="1200" dirty="0" smtClean="0"/>
            <a:t>и данные</a:t>
          </a:r>
          <a:endParaRPr lang="ru-RU" sz="2900" kern="1200" dirty="0"/>
        </a:p>
      </dsp:txBody>
      <dsp:txXfrm>
        <a:off x="5622354" y="4707699"/>
        <a:ext cx="3645544" cy="1111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B4D2-24FB-48A7-9647-B767ADB94E23}">
      <dsp:nvSpPr>
        <dsp:cNvPr id="0" name=""/>
        <dsp:cNvSpPr/>
      </dsp:nvSpPr>
      <dsp:spPr>
        <a:xfrm>
          <a:off x="4780284" y="2940844"/>
          <a:ext cx="955030" cy="205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515" y="0"/>
              </a:lnTo>
              <a:lnTo>
                <a:pt x="477515" y="2053314"/>
              </a:lnTo>
              <a:lnTo>
                <a:pt x="955030" y="20533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B1B1C-857A-444E-9492-D6E5EB08F2BB}">
      <dsp:nvSpPr>
        <dsp:cNvPr id="0" name=""/>
        <dsp:cNvSpPr/>
      </dsp:nvSpPr>
      <dsp:spPr>
        <a:xfrm>
          <a:off x="4780284" y="2895124"/>
          <a:ext cx="9550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55030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27F9E-90FA-401C-BAE0-2386C655D8A2}">
      <dsp:nvSpPr>
        <dsp:cNvPr id="0" name=""/>
        <dsp:cNvSpPr/>
      </dsp:nvSpPr>
      <dsp:spPr>
        <a:xfrm>
          <a:off x="4780284" y="887529"/>
          <a:ext cx="955030" cy="2053314"/>
        </a:xfrm>
        <a:custGeom>
          <a:avLst/>
          <a:gdLst/>
          <a:ahLst/>
          <a:cxnLst/>
          <a:rect l="0" t="0" r="0" b="0"/>
          <a:pathLst>
            <a:path>
              <a:moveTo>
                <a:pt x="0" y="2053314"/>
              </a:moveTo>
              <a:lnTo>
                <a:pt x="477515" y="2053314"/>
              </a:lnTo>
              <a:lnTo>
                <a:pt x="477515" y="0"/>
              </a:lnTo>
              <a:lnTo>
                <a:pt x="95503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F2871-9C77-4083-A851-0613F954B6A5}">
      <dsp:nvSpPr>
        <dsp:cNvPr id="0" name=""/>
        <dsp:cNvSpPr/>
      </dsp:nvSpPr>
      <dsp:spPr>
        <a:xfrm>
          <a:off x="5134" y="2212633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Ведущая </a:t>
          </a:r>
          <a:r>
            <a:rPr lang="ru-RU" sz="3700" kern="1200" dirty="0" err="1" smtClean="0"/>
            <a:t>мыследеятельность</a:t>
          </a:r>
          <a:endParaRPr lang="ru-RU" sz="3700" kern="1200" dirty="0"/>
        </a:p>
      </dsp:txBody>
      <dsp:txXfrm>
        <a:off x="5134" y="2212633"/>
        <a:ext cx="4775150" cy="1456420"/>
      </dsp:txXfrm>
    </dsp:sp>
    <dsp:sp modelId="{1EAEA129-6A87-45CB-BA24-2A9F3ABF50D4}">
      <dsp:nvSpPr>
        <dsp:cNvPr id="0" name=""/>
        <dsp:cNvSpPr/>
      </dsp:nvSpPr>
      <dsp:spPr>
        <a:xfrm>
          <a:off x="5735315" y="159318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формулировать</a:t>
          </a:r>
          <a:endParaRPr lang="ru-RU" sz="3700" kern="1200" dirty="0"/>
        </a:p>
      </dsp:txBody>
      <dsp:txXfrm>
        <a:off x="5735315" y="159318"/>
        <a:ext cx="4775150" cy="1456420"/>
      </dsp:txXfrm>
    </dsp:sp>
    <dsp:sp modelId="{220413D6-B5D9-4B93-9D92-80891B4225F2}">
      <dsp:nvSpPr>
        <dsp:cNvPr id="0" name=""/>
        <dsp:cNvSpPr/>
      </dsp:nvSpPr>
      <dsp:spPr>
        <a:xfrm>
          <a:off x="5735315" y="2212633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интерпретировать</a:t>
          </a:r>
          <a:endParaRPr lang="ru-RU" sz="3700" kern="1200" dirty="0"/>
        </a:p>
      </dsp:txBody>
      <dsp:txXfrm>
        <a:off x="5735315" y="2212633"/>
        <a:ext cx="4775150" cy="1456420"/>
      </dsp:txXfrm>
    </dsp:sp>
    <dsp:sp modelId="{69A5BF8B-756C-479A-B783-B794806AF4CD}">
      <dsp:nvSpPr>
        <dsp:cNvPr id="0" name=""/>
        <dsp:cNvSpPr/>
      </dsp:nvSpPr>
      <dsp:spPr>
        <a:xfrm>
          <a:off x="5735315" y="4265948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применять</a:t>
          </a:r>
          <a:endParaRPr lang="ru-RU" sz="3700" kern="1200" dirty="0"/>
        </a:p>
      </dsp:txBody>
      <dsp:txXfrm>
        <a:off x="5735315" y="4265948"/>
        <a:ext cx="4775150" cy="145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4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97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3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78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2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7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7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6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5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1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2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6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5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7DF5-A329-4CAB-882B-C4403A2B3BB4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F017B5-42A2-46FE-B2CC-0CC403BAE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0325" y="1352550"/>
            <a:ext cx="9144000" cy="303371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Математическая грамотность как один из результатов освоения курса </a:t>
            </a:r>
            <a:r>
              <a:rPr lang="ru-RU" b="1" dirty="0" smtClean="0"/>
              <a:t>математики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72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890" y="329622"/>
            <a:ext cx="7410450" cy="58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725" y="248905"/>
            <a:ext cx="5233035" cy="62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676" y="1228725"/>
            <a:ext cx="8353424" cy="355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Математическая грамотность </a:t>
            </a:r>
            <a:r>
              <a:rPr lang="ru-RU" sz="3200" b="1" dirty="0"/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06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637" y="1495425"/>
            <a:ext cx="8915400" cy="377762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Контекст задания </a:t>
            </a:r>
            <a:r>
              <a:rPr lang="ru-RU" sz="3200" b="1" dirty="0" smtClean="0"/>
              <a:t>– это особенности и элементы окружающей обстановки, представленные в задании в рамках предлагаемой ситуации. </a:t>
            </a:r>
          </a:p>
          <a:p>
            <a:pPr marL="0" indent="0">
              <a:buNone/>
            </a:pPr>
            <a:r>
              <a:rPr lang="ru-RU" sz="3200" b="1" dirty="0" smtClean="0"/>
              <a:t>Эти ситуации связаны с разнообразными аспектами окружающей жизни и требуют для своего решения большей или меньшей математизации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89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68630"/>
              </p:ext>
            </p:extLst>
          </p:nvPr>
        </p:nvGraphicFramePr>
        <p:xfrm>
          <a:off x="838200" y="457200"/>
          <a:ext cx="10515600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4025" y="457200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Структурные </a:t>
            </a:r>
            <a:r>
              <a:rPr lang="ru-RU" dirty="0" smtClean="0"/>
              <a:t>компоненты задач по 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685568"/>
              </p:ext>
            </p:extLst>
          </p:nvPr>
        </p:nvGraphicFramePr>
        <p:xfrm>
          <a:off x="838200" y="352425"/>
          <a:ext cx="10515600" cy="58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4025" y="552450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Структурные </a:t>
            </a:r>
            <a:r>
              <a:rPr lang="ru-RU" dirty="0" smtClean="0"/>
              <a:t>компоненты задач по 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832785"/>
              </p:ext>
            </p:extLst>
          </p:nvPr>
        </p:nvGraphicFramePr>
        <p:xfrm>
          <a:off x="838200" y="295275"/>
          <a:ext cx="10515600" cy="588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5925" y="571500"/>
            <a:ext cx="247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Структурные </a:t>
            </a:r>
            <a:r>
              <a:rPr lang="ru-RU" dirty="0" smtClean="0"/>
              <a:t>компоненты задач по 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276224"/>
            <a:ext cx="10515600" cy="639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Антон </a:t>
            </a:r>
            <a:r>
              <a:rPr lang="ru-RU" sz="2000" b="1" dirty="0"/>
              <a:t>Иванович построил на дачном участке дом.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Размеры </a:t>
            </a:r>
            <a:r>
              <a:rPr lang="ru-RU" sz="2000" b="1" dirty="0"/>
              <a:t>дома: высота 3 метра, ширина 7 метров,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длина </a:t>
            </a:r>
            <a:r>
              <a:rPr lang="ru-RU" sz="2000" b="1" dirty="0"/>
              <a:t>10 метров. В доме имеются: входная </a:t>
            </a:r>
            <a:r>
              <a:rPr lang="ru-RU" sz="2000" b="1" dirty="0" smtClean="0"/>
              <a:t>дверь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размерами 0,86×2,1 м, малое окно 1,26×1,47 м,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большое </a:t>
            </a:r>
            <a:r>
              <a:rPr lang="ru-RU" sz="2000" b="1" dirty="0"/>
              <a:t>окно 2,1×1,4 м. После постройки дома, Антон Иванович хочет обшить дом снаружи</a:t>
            </a:r>
            <a:r>
              <a:rPr lang="ru-RU" sz="2000" b="1" dirty="0" smtClean="0"/>
              <a:t>. Изучив </a:t>
            </a:r>
            <a:r>
              <a:rPr lang="ru-RU" sz="2000" b="1" dirty="0"/>
              <a:t>предложения строительных магазинов, он составил следующую таблицу</a:t>
            </a:r>
            <a:r>
              <a:rPr lang="ru-RU" sz="2000" b="1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Сколько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денег потратит Антон Иванович на внешнюю отделку дома, если он выбрал для отделки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термопанели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51437"/>
              </p:ext>
            </p:extLst>
          </p:nvPr>
        </p:nvGraphicFramePr>
        <p:xfrm>
          <a:off x="6364604" y="2643823"/>
          <a:ext cx="5603875" cy="2935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909">
                  <a:extLst>
                    <a:ext uri="{9D8B030D-6E8A-4147-A177-3AD203B41FA5}">
                      <a16:colId xmlns:a16="http://schemas.microsoft.com/office/drawing/2014/main" val="3233733082"/>
                    </a:ext>
                  </a:extLst>
                </a:gridCol>
                <a:gridCol w="1280207">
                  <a:extLst>
                    <a:ext uri="{9D8B030D-6E8A-4147-A177-3AD203B41FA5}">
                      <a16:colId xmlns:a16="http://schemas.microsoft.com/office/drawing/2014/main" val="1717057637"/>
                    </a:ext>
                  </a:extLst>
                </a:gridCol>
                <a:gridCol w="1410207">
                  <a:extLst>
                    <a:ext uri="{9D8B030D-6E8A-4147-A177-3AD203B41FA5}">
                      <a16:colId xmlns:a16="http://schemas.microsoft.com/office/drawing/2014/main" val="2875518491"/>
                    </a:ext>
                  </a:extLst>
                </a:gridCol>
                <a:gridCol w="1116552">
                  <a:extLst>
                    <a:ext uri="{9D8B030D-6E8A-4147-A177-3AD203B41FA5}">
                      <a16:colId xmlns:a16="http://schemas.microsoft.com/office/drawing/2014/main" val="936703342"/>
                    </a:ext>
                  </a:extLst>
                </a:gridCol>
              </a:tblGrid>
              <a:tr h="912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отделки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цена материала, 1 м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/руб.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стоимость работ по монтажу, 1м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/руб.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Полная стоимость, 1м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/руб.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909600"/>
                  </a:ext>
                </a:extLst>
              </a:tr>
              <a:tr h="190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Сайдинг виниловый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601585"/>
                  </a:ext>
                </a:extLst>
              </a:tr>
              <a:tr h="363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Сайдинг металлический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98641"/>
                  </a:ext>
                </a:extLst>
              </a:tr>
              <a:tr h="363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Имитация бруса или блокхаус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881015"/>
                  </a:ext>
                </a:extLst>
              </a:tr>
              <a:tr h="3634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Фиброцемментныйсайдинг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331933"/>
                  </a:ext>
                </a:extLst>
              </a:tr>
              <a:tr h="1817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Термопанели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096189"/>
                  </a:ext>
                </a:extLst>
              </a:tr>
              <a:tr h="1817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Штукатурный фасад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015255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28" y="367664"/>
            <a:ext cx="1989455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428750"/>
            <a:ext cx="9525000" cy="4748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Надя решила украсить свою круглую шкатулку,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обклеив </a:t>
            </a:r>
            <a:r>
              <a:rPr lang="ru-RU" sz="2000" b="1" dirty="0"/>
              <a:t>её по окружности красивой тесьмой.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Она измерила диаметр шкатулки и он оказался </a:t>
            </a:r>
          </a:p>
          <a:p>
            <a:pPr marL="0" indent="0">
              <a:buNone/>
            </a:pPr>
            <a:r>
              <a:rPr lang="ru-RU" sz="2000" b="1" dirty="0" smtClean="0"/>
              <a:t>равен 12 сантиметрам. </a:t>
            </a:r>
          </a:p>
          <a:p>
            <a:pPr marL="0" indent="0">
              <a:buNone/>
            </a:pPr>
            <a:endParaRPr lang="ru-RU" sz="2000" b="1" dirty="0" smtClean="0"/>
          </a:p>
          <a:p>
            <a:endParaRPr lang="ru-RU" dirty="0" smtClean="0"/>
          </a:p>
          <a:p>
            <a:r>
              <a:rPr lang="ru-RU" b="1" dirty="0" smtClean="0"/>
              <a:t>Вопрос 1:</a:t>
            </a:r>
            <a:r>
              <a:rPr lang="ru-RU" dirty="0" smtClean="0"/>
              <a:t> </a:t>
            </a:r>
            <a:r>
              <a:rPr lang="ru-RU" b="1" dirty="0" smtClean="0"/>
              <a:t>Какой длины тесьму нужно отрезать Наде, чтобы точно хватило для украшения шкатулки по всей окружности? 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 smtClean="0"/>
              <a:t>Вопрос </a:t>
            </a:r>
            <a:r>
              <a:rPr lang="ru-RU" b="1" dirty="0"/>
              <a:t>2: В магазине тесьма продаётся только целыми метрами. Сколько метров тесьмы нужно купить Наде, чтобы гарантированно хватило на украшение шкатулки?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1" t="12989" r="5619" b="6238"/>
          <a:stretch/>
        </p:blipFill>
        <p:spPr>
          <a:xfrm>
            <a:off x="8505825" y="438150"/>
            <a:ext cx="3686175" cy="3277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2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075" y="123825"/>
            <a:ext cx="5476325" cy="62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2378</TotalTime>
  <Words>318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Математическая грамотность как один из результатов освоения курса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группа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грамотность как один из результатов освоения курса математики в основной и старшей школе</dc:title>
  <dc:creator>RePack by Diakov</dc:creator>
  <cp:lastModifiedBy>RePack by Diakov</cp:lastModifiedBy>
  <cp:revision>21</cp:revision>
  <dcterms:created xsi:type="dcterms:W3CDTF">2025-03-23T16:49:19Z</dcterms:created>
  <dcterms:modified xsi:type="dcterms:W3CDTF">2025-04-13T18:09:37Z</dcterms:modified>
</cp:coreProperties>
</file>